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8"/>
  </p:notesMasterIdLst>
  <p:sldIdLst>
    <p:sldId id="256" r:id="rId5"/>
    <p:sldId id="2146847261" r:id="rId6"/>
    <p:sldId id="2146847121" r:id="rId7"/>
    <p:sldId id="2076136311" r:id="rId8"/>
    <p:sldId id="2076136362" r:id="rId9"/>
    <p:sldId id="2146847163" r:id="rId10"/>
    <p:sldId id="797" r:id="rId11"/>
    <p:sldId id="823" r:id="rId12"/>
    <p:sldId id="824" r:id="rId13"/>
    <p:sldId id="787" r:id="rId14"/>
    <p:sldId id="788" r:id="rId15"/>
    <p:sldId id="821" r:id="rId16"/>
    <p:sldId id="790" r:id="rId17"/>
    <p:sldId id="791" r:id="rId18"/>
    <p:sldId id="792" r:id="rId19"/>
    <p:sldId id="793" r:id="rId20"/>
    <p:sldId id="794" r:id="rId21"/>
    <p:sldId id="795" r:id="rId22"/>
    <p:sldId id="2146847127" r:id="rId23"/>
    <p:sldId id="2076136326" r:id="rId24"/>
    <p:sldId id="2076136328" r:id="rId25"/>
    <p:sldId id="2076136334" r:id="rId26"/>
    <p:sldId id="2076136258" r:id="rId27"/>
    <p:sldId id="2076136274" r:id="rId28"/>
    <p:sldId id="2146847267" r:id="rId29"/>
    <p:sldId id="877" r:id="rId30"/>
    <p:sldId id="845" r:id="rId31"/>
    <p:sldId id="2146847128" r:id="rId32"/>
    <p:sldId id="2146847257" r:id="rId33"/>
    <p:sldId id="2146847175" r:id="rId34"/>
    <p:sldId id="2076136319" r:id="rId35"/>
    <p:sldId id="2146847205" r:id="rId36"/>
    <p:sldId id="2146847173" r:id="rId37"/>
    <p:sldId id="2146847164" r:id="rId38"/>
    <p:sldId id="2146847174" r:id="rId39"/>
    <p:sldId id="2076136332" r:id="rId40"/>
    <p:sldId id="2076136335" r:id="rId41"/>
    <p:sldId id="2146847129" r:id="rId42"/>
    <p:sldId id="1563" r:id="rId43"/>
    <p:sldId id="2146847142" r:id="rId44"/>
    <p:sldId id="2146847144" r:id="rId45"/>
    <p:sldId id="2146847180" r:id="rId46"/>
    <p:sldId id="2146847221" r:id="rId47"/>
    <p:sldId id="2146847181" r:id="rId48"/>
    <p:sldId id="2146847185" r:id="rId49"/>
    <p:sldId id="2076136313" r:id="rId50"/>
    <p:sldId id="2076136308" r:id="rId51"/>
    <p:sldId id="2076136348" r:id="rId52"/>
    <p:sldId id="2076136349" r:id="rId53"/>
    <p:sldId id="2076136350" r:id="rId54"/>
    <p:sldId id="2076136351" r:id="rId55"/>
    <p:sldId id="2076136352" r:id="rId56"/>
    <p:sldId id="2146847147" r:id="rId57"/>
    <p:sldId id="2146847270" r:id="rId58"/>
    <p:sldId id="2146847251" r:id="rId59"/>
    <p:sldId id="2146847252" r:id="rId60"/>
    <p:sldId id="2146847253" r:id="rId61"/>
    <p:sldId id="2146847254" r:id="rId62"/>
    <p:sldId id="2146847262" r:id="rId63"/>
    <p:sldId id="2146847268" r:id="rId64"/>
    <p:sldId id="2146847256" r:id="rId65"/>
    <p:sldId id="2146847264" r:id="rId66"/>
    <p:sldId id="2146847269" r:id="rId67"/>
    <p:sldId id="2146847263" r:id="rId68"/>
    <p:sldId id="2146847258" r:id="rId69"/>
    <p:sldId id="2146847255" r:id="rId70"/>
    <p:sldId id="2146847259" r:id="rId71"/>
    <p:sldId id="2146847260" r:id="rId72"/>
    <p:sldId id="2146847130" r:id="rId73"/>
    <p:sldId id="2146847266" r:id="rId74"/>
    <p:sldId id="2146847204" r:id="rId75"/>
    <p:sldId id="2146847209" r:id="rId76"/>
    <p:sldId id="2146847211" r:id="rId77"/>
    <p:sldId id="2146847210" r:id="rId78"/>
    <p:sldId id="2146847148" r:id="rId79"/>
    <p:sldId id="2146847149" r:id="rId80"/>
    <p:sldId id="2146847150" r:id="rId81"/>
    <p:sldId id="2146847151" r:id="rId82"/>
    <p:sldId id="2146847197" r:id="rId83"/>
    <p:sldId id="2146847152" r:id="rId84"/>
    <p:sldId id="2146847153" r:id="rId85"/>
    <p:sldId id="2146847154" r:id="rId86"/>
    <p:sldId id="214684715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FF9933"/>
    <a:srgbClr val="B2AEAB"/>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6502D9-F762-4FFE-97A0-A2BBB5F60DEB}" v="620" dt="2025-10-05T17:01:44.3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4" autoAdjust="0"/>
    <p:restoredTop sz="94826" autoAdjust="0"/>
  </p:normalViewPr>
  <p:slideViewPr>
    <p:cSldViewPr snapToGrid="0">
      <p:cViewPr varScale="1">
        <p:scale>
          <a:sx n="96" d="100"/>
          <a:sy n="96" d="100"/>
        </p:scale>
        <p:origin x="2788" y="288"/>
      </p:cViewPr>
      <p:guideLst/>
    </p:cSldViewPr>
  </p:slideViewPr>
  <p:outlineViewPr>
    <p:cViewPr>
      <p:scale>
        <a:sx n="33" d="100"/>
        <a:sy n="33" d="100"/>
      </p:scale>
      <p:origin x="0" y="-31292"/>
    </p:cViewPr>
  </p:outlineViewPr>
  <p:notesTextViewPr>
    <p:cViewPr>
      <p:scale>
        <a:sx n="1" d="1"/>
        <a:sy n="1" d="1"/>
      </p:scale>
      <p:origin x="0" y="0"/>
    </p:cViewPr>
  </p:notesTextViewPr>
  <p:sorterViewPr>
    <p:cViewPr>
      <p:scale>
        <a:sx n="1617" d="2500"/>
        <a:sy n="1617" d="2500"/>
      </p:scale>
      <p:origin x="0" y="-30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simple5" qsCatId="simple" csTypeId="urn:microsoft.com/office/officeart/2005/8/colors/colorful5" csCatId="colorful" phldr="1"/>
      <dgm:spPr/>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DA3693D4-BCA6-4C29-AF4C-85A989E68FAA}">
      <dgm:prSet phldrT="[Text]"/>
      <dgm:spPr/>
      <dgm:t>
        <a:bodyPr/>
        <a:lstStyle/>
        <a:p>
          <a:r>
            <a:rPr lang="en-US"/>
            <a:t>SAT</a:t>
          </a:r>
        </a:p>
      </dgm:t>
    </dgm:pt>
    <dgm:pt modelId="{B9633CDC-1820-4C3E-9CDA-0F72AA78B4DE}" type="sibTrans" cxnId="{201E6FF8-392D-4CAD-8D84-AA0D71F14938}">
      <dgm:prSet/>
      <dgm:spPr/>
      <dgm:t>
        <a:bodyPr/>
        <a:lstStyle/>
        <a:p>
          <a:endParaRPr lang="en-US"/>
        </a:p>
      </dgm:t>
    </dgm:pt>
    <dgm:pt modelId="{EC4085D4-E8C4-456B-AF0D-9A9E9823371D}" type="parTrans" cxnId="{201E6FF8-392D-4CAD-8D84-AA0D71F14938}">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3:14.02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2387 488 1032,'0'0'1290,"0"0"-129,0 0 129,0 0-258,0 0 129,0 0-129,0 0-387,0 0 0,0 0-129,0 0-129,0 0 129,0 0-258,0 0 0,0 0 258,0 0 0,0 0 0,0 0-129,0 0 258,0 0-516,0 0 258,0 0-258,0 0 0,0 0-258,0 0 258,0 0-258,-11 0 258,11 0-129,0 0 129,0 0-129,0 0 129,0 0-129,0 0 258,0 0-258,0 0 129,-12-13 0,12 13-129,0 0 129,0 0 0,0 0 0,0 0-129,-13-23 0,13 23 0,0 0 129,0 0-258,-9-24 258,9 24-129,0 0 0,0 0 129,-14-18-129,14 18 129,0 0 0,0 0 129,-17-15-129,17 15 0,0 0 0,0 0 0,-17-16 0,17 16 129,0 0-129,0 0 0,-23-21 129,23 21-129,0 0 0,-20-19 129,20 19 0,-17-13 0,17 13-129,-19-14 129,19 14-129,-17-13 129,17 13-129,-22-12 0,22 12 0,-21-11 0,21 11 0,-22-10 0,22 10-129,-25-14 129,25 14 0,-25-13 0,25 13-129,-26-13 129,26 13 0,-29-14-129,29 14 129,-25-9 0,25 9-129,-23-10 129,23 10-129,-22-8 0,22 8 129,-22-6-129,22 6 0,-25-9 0,25 9 0,-23-7 0,23 7 0,-31-11 0,31 11 258,-31-13-258,14 10 0,0-3 0,-1-1 129,-1 0-129,-1 4 0,3-3 0,-3 3 0,20 3 129,-30-8-129,30 8 0,-23-6 0,23 6 0,-25-4 0,25 4 0,-25-6 129,25 6-129,-29-6 0,29 6 0,-28-6 0,28 6 0,-31-6 0,31 6 0,-28-5 0,28 5 0,-23-4 0,23 4 0,-20-4 129,20 4-129,0 0 0,-23-5 0,23 5 0,0 0 129,-25-3-129,25 3 0,-20-4 0,20 4-129,-22-7 129,22 7 0,-25-3 0,25 3 0,-20-4 0,20 4 0,-23-3 0,23 3 0,-22-4 0,22 4 0,-25-5 0,25 5 0,-21-3 0,21 3 0,-22-1 0,22 1 0,-20 0 0,20 0 0,-19 0 0,19 0 0,-20-3 129,20 3-129,-26 0 0,26 0 0,-25-4 129,25 4-129,-26 0 0,26 0 0,-24 0 0,24 0 0,-27 0 0,27 0 0,-28 0 0,28 0 0,-30 2 0,13 0 0,0 1 0,0-2 0,17-1 0,-29 3 0,29-3 0,-33 5 0,13-4 0,3 3 0,0-2 0,17-2 0,-36 10 0,19-6 129,-1 0-129,18-4 0,-31 8 0,31-8 0,-25 7 129,25-7-129,-20 6 0,20-6 129,-23 5-129,23-5 0,-24 9 129,24-9-129,-28 7 0,28-7 0,-31 12 0,31-12 0,-23 9 0,23-9 0,-23 10 0,23-10 0,-17 9 0,17-9 0,-19 13 0,19-13 0,-20 14 0,20-14 0,-18 16 0,18-16 0,-19 13 0,19-13 0,-17 14 0,17-14 0,0 0 0,-25 19 0,25-19 0,-21 18 0,21-18 0,-25 15 0,25-15 0,-30 18 0,30-18 0,-26 18 0,26-18 0,-26 18 0,26-18 0,-21 17 0,21-17 0,-20 17 0,20-17 0,-17 17 0,17-17 0,0 0 0,-21 25 0,21-25 0,0 0 0,-17 20 0,17-20 0,0 0 0,0 0 0,-17 20 0,17-20 0,0 0 0,-14 16-129,14-16 129,0 0 0,-16 18 0,16-18 0,0 0 0,-11 16 0,11-16 0,0 0 0,0 0 0,-12 22 0,12-22 0,0 0 0,-8 18 0,8-18 0,-8 16 0,8-16 0,-4 20 129,4-20 129,-6 20-258,6-20 258,-7 27-129,7-27 0,-7 22-129,7-22 129,-3 17-129,3-17 0,0 0 0,-5 20-129,5-20 129,0 0 0,0 0 0,0 17 0,0-17 0,0 0-129,0 17 129,0-17 0,0 0 0,0 19 0,0-19 0,0 0 0,5 17 0,-5-17-129,0 0 129,0 0 0,12 21 0,-12-21 0,0 0 0,11 20 0,-11-20 0,0 0 0,15 19 0,-15-19 0,0 0 0,11 17 0,-11-17 0,0 0 0,0 0 0,17 18-129,-17-18 129,0 0 0,0 0 0,14 17 0,-14-17 0,0 0 0,0 0 0,17 19 0,-17-19 0,0 0 0,0 0 0,22 19 0,-22-19 0,0 0 0,0 0 0,18 14-129,-18-14 258,0 0-258,21 9 129,-21-9 0,0 0 0,18 12 0,-18-12 0,0 0 0,20 11 0,-20-11 0,0 0 0,0 0 0,19 10 0,-19-10 0,0 0 0,20 9 0,-20-9 0,0 0 0,20 7 0,-20-7 0,0 0 0,22 11 0,-22-11 0,0 0 0,0 0 0,21 12 0,-21-12 0,0 0 0,0 0 0,21 7 0,-21-7 129,0 0-129,0 0 0,21 7 0,-21-7 0,0 0 0,22 7 0,-22-7 0,0 0 0,19 9 0,-19-9 0,0 0 0,20 7 0,-20-7 0,0 0 0,20 5 0,-20-5 0,18 0 0,-18 0 0,0 0 0,17 5 0,-17-5 0,0 0 0,24 3 0,-24-3 0,0 0 0,20 6 0,-20-6 0,18 4 0,-18-4 0,0 0 0,24 7 0,-24-7 0,0 0 0,23 7 0,-23-7 0,0 0 0,25 6 0,-25-6 0,0 0 129,18 4-129,-18-4 0,0 0 0,22 3 0,-22-3 0,0 0 0,23 4 0,-23-4 0,19 0 0,-19 0 0,0 0 0,23 0 0,-23 0 0,17 0 0,-17 0 0,0 0 0,0 0 0,26 2 0,-26-2 0,0 0 129,17 0-129,-17 0 0,0 0 0,24 0 0,-24 0 0,0 0 0,24 0 0,-24 0 0,0 0 0,22 0 129,-22 0-129,17 0 0,-17 0 0,17 0 0,-17 0 0,20 0 0,-20 0 0,21-2 0,-21 2 0,21-4 0,-21 4 0,22 0 0,-22 0 129,20-3-129,-20 3 0,19-1 0,-19 1 0,18-2 0,-18 2 0,17-1 0,-17 1 0,0 0 0,23 0 0,-23 0 0,0 0 0,22 0 0,-22 0 0,0 0 0,22-5 0,-22 5 0,0 0 0,17 0 0,-17 0 0,0 0 0,20-1 0,-20 1 0,0 0 0,19 0 0,-19 0 0,0 0 0,17-5 129,-17 5-129,0 0 0,23 0 0,-23 0-129,0 0 129,23-2 0,-23 2 0,0 0 0,19 0 0,-19 0 0,0 0 0,17 0 129,-17 0-258,0 0 129,0 0 0,21 0 0,-21 0 0,0 0 0,21 0 0,-21 0 0,0 0 0,20 0 0,-20 0 129,0 0-129,25 0 0,-25 0 0,0 0 0,20 0 0,-20 0 0,0 0 0,17 0 0,-17 0 0,0 0 0,0 0 0,0 0 0,17 0 0,-17 0 0,0 0 0,0 0 0,20 0 0,-20 0 0,0 0 0,20 0 0,-20 0 0,0 0 0,22 0 0,-22 0 0,0 0 0,17 0 0,-17 0 0,0 0 0,0 0 0,18 0 0,-18 0-129,0 0 129,17 0 0,-17 0 0,0 0 0,19 0 0,-19 0 0,0 0 0,20 0 0,-20 0 0,0 0 0,19 2 0,-19-2 0,0 0 0,20 1 0,-20-1 0,0 0 0,17 0 0,-17 0 0,0 0 0,17 0 0,-17 0 0,0 0 0,0 0 0,18 4 0,-18-4 0,0 0 0,22 1 129,-22-1-129,0 0 0,23 0 0,-23 0 0,0 0 0,0 0 0,21 0 0,-21 0 0,0 0 0,0 0 0,0 0 0,20 0 0,-20 0 0,0 0 0,21 0 0,-21 0 0,0 0 0,25 0 0,-25 0 0,0 0 0,22 0 0,-22 0 0,0 0 0,18 0 0,-18 0 0,0 0 0,21-1 0,-21 1 129,0 0-129,20-5 0,-20 5 0,0 0 0,0 0 0,20-5 0,-20 5-129,0 0 129,0 0 0,0 0 0,17-3 0,-17 3 0,0 0 0,0 0 0,0 0 0,22-5 0,-22 5 0,0 0 0,23-5 0,-23 5 0,17-1 0,-17 1 129,17 0-129,-17 0 0,0 0 0,22 0 0,-22 0 0,0 0 0,21 0 0,-21 0 0,17 0 0,-17 0 0,19 0 0,-19 0 0,17-3 0,-17 3 0,22-5 0,-22 5 0,21 0 0,-21 0 0,19-5 0,-19 5 0,22-1 0,-22 1 0,17-3 0,-17 3 258,0 0-258,0 0 0,21-9 0,-21 9 129,0 0-129,0 0 0,17-10 0,-17 10 129,0 0-129,20-17 0,-20 17 0,0 0 0,21-15 0,-21 15 0,0 0 0,0 0 0,20-15 0,-20 15 0,0 0 0,0 0 0,18-12 0,-18 12 0,0 0 129,0 0-129,0 0 0,20-21 0,-20 21 0,0 0 0,0 0 129,16-20-129,-16 20 0,0 0 0,0 0 0,15-20 0,-15 20 0,0 0 0,16-23 0,-16 23 0,0 0 0,20-26 129,-20 26-129,0 0 0,17-22 0,-17 22 0,0 0 0,14-19 0,-14 19 0,0 0 0,12-19 0,-12 19 0,0 0 0,0 0 0,11-17 129,-11 17-129,0 0 0,0 0 0,7-19 0,-7 19 129,0 0-129,0 0 0,0 0 0,3-17 129,-3 17-129,0 0 0,0-20 0,0 20 0,0 0 0,0-24 0,0 24 0,0 0 0,0-23 0,0 23 0,0 0 0,0 0 0,0-19 0,0 19 0,0 0 0,0 0 129,0 0-129,0 0 0,0-18 0,0 18 129,0 0-129,0 0 0,-10-16 0,10 16-258,0 0 258,0 0-129,-7-20 129,7 20-258,0 0 258,0 0-129,0 0 129,0 0 0,0 0-129,0 0 129,0 0 0,-11-16 0,11 16 0,0 0-129,0 0 129,0 0 0,0 0 0,-5-19-129,5 19 129,0 0 0,0 0-129,0 0-129,0 0 0,0 0-129,0 0-516,0 0-774,0 0-2064,0 0 129,0 0-645,-9-28 0</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0:05.52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331 641 645,'0'0'903,"-15"17"0,15-17-129,-6 19 129,6-19 0,0 0 0,-11 23 0,11-23 0,0 0 0,-16 19 0,16-19 0,0 0 0,0 0-129,-18 14 0,18-14-129,0 0 129,0 0 0,0 0-258,-21-2 0,21 2 129,0 0-258,-21-12 0,21 12 0,-27-9 129,27 9-129,-27-10 0,27 10 0,-31-8 0,31 8-129,-25-7 0,25 7 0,-24-8 0,24 8 129,-23-14-129,23 14 129,-17-14-129,17 14 0,-16-18 0,16 18-129,-11-21 0,11 21-129,-13-24 0,13 24 129,-2-24-129,2 24 0,-6-24 0,6 24 0,0-28 0,0 28 129,0-30-129,0 30 129,0-27-129,0 27 0,5-28 129,-5 28-129,1-22 0,-1 22 0,5-22 0,-5 22 129,5-24-129,-5 24 0,8-25 0,-8 25 0,8-23 0,-8 23 0,8-19 0,-8 19 0,0 0 0,9-20 0,-9 20 0,0 0 0,13-20 0,-13 20 129,0 0-129,23-27 0,-23 27 0,12-18 0,-12 18 129,15-19-129,-15 19 0,0 0 0,21-18 0,-21 18 0,0 0 0,17-14 0,-17 14 0,0 0 0,18-16 0,-18 16 0,17-7 0,-17 7 0,23-11 0,-23 11-129,24-10 129,-24 10 129,25-6-129,-25 6 0,25-8 0,-25 8 0,24-6 0,-24 6 0,25-6 0,-25 6 0,24-6 0,-24 6 0,31-6 0,-31 6 0,28-8 0,-28 8 0,32-8 0,-32 8 0,32-7 0,-32 7 0,26-8 0,-26 8 0,32-6-129,-13 2 129,-19 4 0,35-3 0,-15 0 0,2 2 0,2-1 0,0 2 0,0 0 0,-2 0 0,-1 0 0,2 0 0,-4 0 0,2-1 0,-4 1 0,1-3 0,-18 3 0,29-2 0,-29 2 0,27-2 0,-27 2 0,24-1 0,-24 1 129,22 0-129,-22 0 0,24 0 0,-24 0 0,21 0 0,-21 0 0,22-2 0,-22 2 0,24-3 0,-24 3 129,26-1-129,-26 1 0,29-2 0,-29 2 0,29-4 0,-29 4 0,27 0 129,-27 0-129,25-2 0,-25 2 0,25 0 0,-25 0 0,25-2 129,-25 2-129,27 0 0,-27 0 0,31 0 0,-31 0 0,32 0 0,-15 0 0,1 0 0,1 0 0,-19 0 0,35 0 0,-17 0 0,0 2 258,-18-2-258,35 5 129,-18-4-129,-17-1 0,32 0 129,-32 0-129,26 0 0,-26 0 0,27 0 0,-27 0 0,31 3 0,-14 0-129,-17-3 129,39 2 129,-20-1-129,3-1 0,-1 2 0,0 0 0,1-2 0,-4 0 0,4 3 0,-4-3 0,1 1 0,-19-1 0,35 2 0,-17-1 0,-1-1 0,4 3 129,-2-3-129,4 0 0,-2 0 0,3 0 0,-2 0 129,4 0-129,-2-3 0,0 3 0,-2 0 0,2-1 0,-3 1 0,1 0 0,-1 0 0,0 0 0,0 0 0,-4-2 129,3 1-129,-20 1 0,36-3 0,-36 3 0,37-4 0,-18 4 0,2-1 0,6 1 0,-1 0 129,1 0-129,2 0 0,3 0 0,-5 0 129,4 0-129,-3 0 0,0 0 129,-3 0-129,-4 0 0,1 0 0,-4 0 0,-18 0 0,32 0 0,-32 0 129,22 0-129,-22 0 0,20 0 0,-20 0 0,20 0 129,-20 0-129,0 0 0,28 0 129,-28 0-129,20 0 0,-20 0 0,18 0 0,-18 0 129,22 0-129,-22 0 0,0 0 0,26 0 0,-26 0 0,24 0 0,-24 0 0,21 0 0,-21 0 129,29 0-129,-29 0 0,30 0 0,-30 0 0,27 0 0,-27 0 0,31 0-129,-31 0 129,27 1 0,-27-1 129,30 4-129,-30-4 0,31 3 0,-31-3 0,30 3 0,-11-2 0,-1 4 0,1-5 0,2 5 0,-3-4 129,1 1-129,-19-2 0,32 3 0,-32-3 0,24 1 0,-24-1 0,0 0 0,22 2 0,-22-2 0,0 0 0,18 5 0,-18-5 0,0 0 0,24 6 0,-24-6 0,17 1 0,-17-1 0,0 0 0,23 3 0,-23-3 0,0 0 0,22 5 0,-22-5 0,0 0 0,0 0 0,21 6 0,-21-6 0,0 0 0,21 3 0,-21-3 129,0 0-129,19 6 0,-19-6 0,19 5 0,-19-5 0,0 0-129,19 8 129,-19-8 0,0 0 0,0 0 0,20 11 0,-20-11 0,0 0 0,24 4 0,-24-4 0,0 0 0,20 10 0,-20-10 0,18 4 0,-18-4 0,0 0 0,21 16 0,-21-16 0,21 14 0,-21-14 0,22 17 0,-22-17 0,19 15 0,-19-15 0,19 14 0,-19-14 0,0 0 0,0 0 0,18 22 0,-18-22 129,0 0-129,0 0 0,10 20 0,-10-20 129,1 17-129,-1-17 0,7 20 129,-7-20-129,3 23 0,-3-23 0,3 25 0,-3-25 0,2 22 0,-2-22 0,0 20 0,0-20 129,0 17-129,0-17 0,0 0 0,0 20 0,0-20 0,0 19 0,0-19 0,0 0 0,0 21 0,0-21 0,-2 22 129,2-22-129,-6 19 0,6-19 0,-7 17 0,7-17 0,-3 17 0,3-17 0,-6 18 0,6-18 129,-7 19-129,7-19 0,-5 21 0,5-21 129,-8 17-129,8-17 0,-11 27 0,11-27 129,-16 21-129,16-21 0,-16 17 0,16-17 129,-16 19-129,16-19 129,0 0-129,-19 23 129,19-23 0,-22 17-129,22-17 129,-24 17-129,24-17 129,-28 16-129,11-8 129,17-8-129,-24 13 129,24-13-129,-29 11 129,29-11-129,-27 10 129,27-10-129,-32 7 0,32-7 129,-34 6-129,34-6 129,-30 5-129,30-5 0,-34 3 129,34-3-129,-33 3 0,33-3 129,-34 0-129,15 0 0,-2 0 0,3 0 0,-1 0 0,-2 0 0,2 0 0,-2 0 0,-1 0 129,0-3-129,1 3 0,-3-1 0,-3 1 0,6-2 0,-2 2 0,-1-1 0,2 1 0,-4-4 0,5 4 0,-3 0-129,2-1 129,-4 1 0,-4 0 0,4-2 0,1 2 0,-2 0 0,1 0 0,0 0 0,1 0 0,-4 0 0,8 0 0,-3 0 0,2 0-129,-1 0 129,3 0 0,-1 0 0,2 2 0,-4-1 0,-2 3 0,2-3 0,-1 1 0,0 2 0,0-2-129,3-1 129,-3-1 0,4 4 0,0-3 0,-2-1 0,-2 2 0,3-2 0,-8 0 0,-1 3 0,-2-2 0,2 2-129,-6 0 129,3 1 0,-3 0 0,-2-1 0,4 0 0,1 0 0,-1 1 0,2-1 0,2-2 0,-2 2 0,1-3 0,4 3 0,0-3 0,0 0 0,0 0 0,-2 0 0,6 0 0,-1 0 0,0-3 0,2 3 0,1 0 0,4-1 0,17 1 0,-29-3 0,10 0 0,19 3 0,-32-2 0,14 0 0,18 2-129,-29 0 129,29 0 0,-30 0 0,30 0 0,-26-1 0,26 1 0,-24 0 0,24 0 129,-25-2-129,25 2 0,-32-4-129,32 4 129,-36-3 0,17 0 0,0 1 0,-2-3 0,-3 4-129,2-2 129,2 0 0,-2 0 0,4-1 0,18 4 0,-33-3 0,33 3 0,-27-3 0,27 3 0,-28-3 0,28 3 0,-28-6 0,28 6-129,-31-6 129,31 6 129,-32-6-258,32 6 129,-27-7 0,27 7 0,-27-1 0,27 1 0,-24-3 0,24 3 0,-26-5 0,26 5 0,-32 0 0,15-1 0,-3-3 0,-5 4 0,-7 0 0,0 0-129,1 0 129,1 0 0,4 0 0,1 5 0,4-3 0,21-2 0,-22 4 0,22-4 0,0 0 0,0 0 0,0 0 0,-20 0 0,20 0 0,0 0 0,0 0 0,0 0 0,-17 0 0,17 0 0,0 0 0,0 0 0,0 0 0,-19-1 0,19 1 0,0 0 0,0 0-129,0 0 129,0 0-129,0 0 129,0 0-129,0 0 0,-20-11 129,20 11-129,0 0 0,0 0-129,0 0 0,0 0 0,0 0-129,0 0-129,-19-8-258,19 8-387,0 0-258,0 0-645,0 0-1677,0 0-516,0 0-129,-8-20 129</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0:10.14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36 33 1677,'0'0'2580,"0"0"0,0 0-258,0-17-258,0 17-258,0 0-387,0 0-387,0 0-387,0 0 0,0 0-387,-18-13 129,18 13-129,0 0 129,0 0 129,-19-4 0,19 4-129,0 0 129,0 0 0,0 0 0,0 0-129,0 0-129,0 0 129,0 0-129,0 0-258,0 0 0,0 0 0,0 0-129,0 0 129,0 0 0,0 0 0,17 0-129,-17 0 258,36 4-129,-16-3 0,3-1 0,-4 2 0,3 1 0,-2-2 0,2-1 0,-22 0 0,32 8 0,-32-8 129,27 8-129,-27-8 0,29 6 129,-29-6-129,29 8 129,-10-4-129,-1-1 129,-1 4 0,1-4-129,-1 1 129,3 1-129,-20-5 0,32 9 129,-32-9-129,25 10 0,-25-10 0,20 6 0,-20-6 0,0 0 0,24 8 129,-24-8-129,0 0 0,24 7 0,-24-7 0,24 5 0,-24-5 0,19 8 129,-19-8-129,22 6 0,-22-6 0,0 0 0,23 4 129,-23-4-129,0 0 129,19 0-129,-19 0 129,0 0 0,24 0 0,-24 0-129,0 0 129,22 0-129,-22 0 129,0 0-129,27 2 0,-27-2 129,0 0-129,24 6 0,-24-6 0,20 3 0,-20-3 0,17 5 258,-17-5-258,0 0 0,26 6 0,-26-6-258,17 6 258,-17-6 0,18 8 0,-18-8 0,0 0 0,24 19 0,-24-19 0,21 15 258,-21-15-258,19 22 0,-19-22 129,18 31-129,-7-11 129,-2 0 0,-1 2-129,2 2 129,0 3 0,-4 1 0,4-1 0,-2 1 0,0 2 0,1 1-129,2 0 129,2-2-129,-5 0 0,7-3 0,-7 2 0,6 0 129,-1-2-129,0 5 129,-2-3-129,0 6 129,0-1-129,-3 5 129,7 0-129,-6 0 0,-1 1 0,-3-5 0,5 5 129,-6-7-129,3 2 0,-1 2 0,1 1 0,-3 2 0,3-2 0,1 5 0,-3-4 0,-2 7 0,2-4 0,-1-1-129,1 2 129,-3-4 0,-1 9 0,3-1 0,-1 4 0,2-1-129,-4-1 129,1 6 0,-1 4 0,4-9 129,-3 4-129,-1-10 0,-1 1 0,0-4 129,4 2-129,-3-7 0,1 1 0,-2-1 0,1 3 0,-1 8 0,0-1 0,0 3 0,0-2 129,0 7-258,4 0 258,-3-1-129,1-1 0,-1-3 0,4 0 0,-3-4 0,4 1 0,-4-5 129,-1 2-129,-1-5 129,5-2 0,-5-1 0,3 4 0,-3 3 129,0 6-258,0-5 129,2 3-129,3-1 0,-4 3 0,1-2 129,1-3-258,0-5 129,2-2 0,-2 1 0,4 0 129,-4 4-129,0 2 0,5-2 0,-6 5 0,1 4 0,3 5 0,1 4 0,-4 2 0,0-1 0,2 4 0,-5 2 0,5 0 0,-3-6 0,1 2-129,2-3 129,-5 1-129,3-3 129,0 0-129,-1-1 129,-2 4-129,0 2 129,0-3 0,0 1 0,0-1 0,0 5 0,0 1 0,0 3 0,0 1 0,0-3 0,0 3 0,1-3-129,-1 0 129,5-4 129,-2-4 0,2-1 0,-3-1-129,1-7 258,2 4-258,-2-9 129,2 2-129,-5 0 0,0-5 0,0-1 0,1-2 129,-1 5-129,0 1 0,0 3 0,-1-1 0,1 2 0,-2 1 0,-1 3 0,1-2 0,2-1 0,0 0 0,0-1 0,0 1 0,0 1 0,0-2 0,0-1 0,0 2 0,-1-1 0,1 1 0,-2 3-129,2 1 129,0-1 0,0 5 0,0-2 0,5-1 0,1 1 0,-1 0 129,-2-6-129,2 3 0,-3 2 0,1-7 129,0-1-129,-1-1 0,-1 1 0,1 1 129,1-3-129,2 1 0,-2 1 0,-1 3 0,-1-4 129,1 4-129,3-7-129,-4 0 129,-1 4 0,0-1-258,0-6 258,2 0-129,1-3 129,-3-1-129,0 5 129,3-3 0,0-5 0,2 1 0,-3 2 0,3 0 0,-5-1 0,4-1 0,1-2 0,-5 1 0,0 1 0,0-3 0,0-1 0,0-1 0,0-3 0,0 4 0,0 2 0,0-1 0,0 1 0,3-3 0,4 3-129,-6 2 258,3-1-258,-3-1 129,2-4 0,-3-1 0,0-4 0,4 4 0,-4-6 0,0-1 0,0 1 0,0 0 0,0-2-129,0-17 258,0 30-258,0-30 258,0 35-129,0-35 0,-4 32 0,4-32 0,-1 29 0,1-29 0,-3 30 0,3-30 0,-4 28 0,4-28 0,-1 28 129,1-28-129,-2 24 0,2-24 0,-1 24 0,1-24-129,0 23 0,0-23 0,-4 26 129,4-26-129,-3 33 129,2-16-129,1-17 129,0 29 0,0-29 0,0 28 129,0-28-258,0 27 129,0-27 0,0 17 0,0-17 0,0 0 0,0 24 0,0-24 0,0 20 0,0-20 0,0 24 0,0-24 0,0 21 0,0-21 0,0 17 0,0-17 129,0 0-129,0 0 0,0 0 0,4 18 0,-4-18 0,0 0 0,0 20 0,0-20 0,0 23 0,0-23 0,0 24 129,0-24-129,0 18 0,0-18 0,0 0 129,0 20-129,0-20 0,0 0 0,0 0 0,0 0 129,0 0-129,-4 17 0,4-17 0,0 0 0,0 0 0,-23 16 0,23-16 0,-17 14 0,17-14 0,-23 12 0,23-12 0,-25 14 0,25-14 0,-23 8 0,23-8 129,-21 11-129,21-11 0,-21 4 0,21-4 0,-17 3 129,17-3-129,-21 2 0,21-2 0,-19 0 129,19 0-129,-18 0 0,18 0 129,0 0-129,-21 0 0,21 0 129,0 0-129,0 0 0,-19-6 0,19 6 129,0 0-129,0 0-129,-21-3 258,21 3-129,0 0-129,0 0 129,-25-11 0,25 11 0,0 0 0,-23-8 0,23 8 0,0 0 0,-19-4 0,19 4 0,0 0 0,0 0 0,-19-14 0,19 14 0,0 0 0,0 0 0,-19-10 0,19 10 0,0 0 0,0 0 0,0 0-129,-21 0 129,21 0 0,0 0 0,0 0 0,0 0 0,0 0 0,0 0 0,0 0-129,0 0 129,0 0 0,0 0-129,0 0 129,0 0-129,0 0 129,0 0 0,0 0 0,0 0-129,0 0 129,0 0 0,0 0 0,0 0 0,0 0-129,0 0 129,0 0 0,0 0 0,0 0 0,0 0-129,0 0 129,0 0-129,0 0 129,0 0-129,0 0 0,0 0 0,0 0 129,0 0-129,0 0-129,0 0 129,0-17-129,0 17 0,0 0-129,5-18 129,-5 18-258,0 0-258,0 0 129,0 0-258,0 0-387,0 0-387,0 0-645,0 0-1032,0 0-903,0 0 0,11-27 387</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0:11.51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172 0 2451,'0'0'3096,"0"0"258,0 0-1290,0 0-645,0 0-258,0 0-387,0 0-258,0 0 129,0 0 0,0 0 129,0 0 0,0 0 129,0 0-129,0 0 0,0 0-129,0 0-129,0 0-129,0 0 129,0 0-258,0 0 0,0 18-129,0-18 129,0 0-129,0 0 0,-15 20-129,15-20 129,0 0 0,-16 17-129,16-17 0,0 0 129,-16 19-129,16-19 0,0 0 0,-19 19 0,19-19 0,0 0 129,-17 20-258,17-20 129,0 0 129,0 0-258,-23 23 129,23-23 0,0 0 0,0 0 0,-19 18 0,19-18 0,0 0 0,-13 21 0,13-21 0,0 0 0,0 0 0,-8 24 0,8-24 0,0 0 0,-3 20 0,3-20 0,0 0 0,-5 22 129,5-22-129,0 0 129,0 0 0,0 0-129,-3 22 129,3-22-129,0 0 0,0 0 0,0 0 129,0 0-129,-8 21 0,8-21 0,0 0 0,0 0 0,0 0 258,-6 18-258,6-18 129,0 0-129,0 0 129,0 0-129,0 0 129,0 0-129,0 0 129,0 0-129,0 0 129,0 0-129,0 0 129,0 0-129,0 0 0,0 0 129,0 0-129,0 0 0,0 0 0,0 0 0,0 0 0,0 0 0,3 23 0,-3-23-129,21 15 129,-21-15 0,24 30 0,-24-30 0,22 29 0,-22-29 0,21 29 0,-21-29 0,17 27 0,-17-27 0,15 21 0,-15-21 0,0 0 0,22 17 0,-22-17 0,0 0 0,0 0 0,19 11 129,-19-11-129,0 0 0,0 0 0,0 0 0,0 0 0,0 0 0,0 0 0,0 0 0,0 0 0,0 0-129,0 0 129,0 0-129,0 0 129,0 0-129,0 0-129,0 0 129,0 0-258,20 17 129,-20-17-129,0 0-258,0 0-129,20 24-645,-20-24-516,0 0-1290,23 14-774,-23-14-387,0 0 129</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2:33.4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3586 466 1,'-10'-10'1160,"10"10"1,0 0-129,0 0 0,0 0 129,0 0-258,0 0 129,-19 0-258,19 0-129,0 0 0,0 0 0,0 0 0,0 0-129,0 0 0,0 0 0,0 0 258,0 0-129,0 0 0,0 0 129,-19-4-129,19 4 0,0 0 0,0 0-129,0 0-129,0 0 258,0 0-258,0 0 0,0 0 0,0 0-129,0 0 129,-18-6-258,18 6 129,0 0 0,0 0 0,0 0-129,0 0 258,0 0-129,0 0 0,-20-7 0,20 7-129,0 0 129,-21 0-129,21 0 129,0 0-129,-19 0-129,19 0 129,0 0 0,-23 0-129,23 0 129,0 0-129,0 0 0,-17 0 129,17 0-129,0 0 129,-18 0 0,18 0 129,-19 0-129,19 0-129,0 0 129,-24-7 0,24 7 0,-18-8-129,18 8 129,0 0-129,-24-9 0,24 9 129,0 0-129,-24-10 0,24 10 129,-17-4 0,17 4-129,-23-5 129,23 5-129,-24-11 0,24 11 0,-25-13 0,25 13 0,-24-12 0,24 12 0,-26-9 0,26 9 129,-24-7-129,24 7 129,-24-4-129,24 4 129,-27-2-129,27 2 129,-29-4-129,29 4 0,-27-7 129,27 7-129,-26-7 0,26 7 0,-30-10 129,30 10-129,-30-10 0,12 6 0,18 4 0,-32-10 0,14 3 0,-1 4 0,0-1 129,0-1-129,19 5 0,-37-11 0,37 11 0,-35-9 0,17 3 0,18 6 0,-33-13 0,14 9 0,1-6 0,-1 4 0,1 2 0,-1-3 0,0 1 0,-2 0 0,2 0 0,0-2 0,-1 2 0,1 0 0,-2 0 0,2 1 0,0-3 0,0 2 0,1 0 0,1 0 0,-1-2 0,-3 2 0,2-2 0,1 2 0,18 6 0,-35-10 0,35 10 0,-30-10 0,9 8 0,21 2 0,-35-6 0,14 3 0,2-2 0,-2 0 0,0 2 0,-1 0 0,4 2 0,-2-2 0,2 0 0,0 1 0,-2 0 0,-1-1 0,0 2 0,0 1 0,-3 0 0,2 0 0,-1 0 0,4 0 0,2 0 0,17 0 0,-31 0 0,31 0 0,-22 0 0,22 0 0,-23-3 0,23 3 0,-25-3 0,25 3 0,-26-5 0,26 5 0,-30 0 0,30 0 0,-32-5 0,32 5 0,-31-1 0,31 1 0,-36-2 0,36 2 0,-32-1 0,32 1 0,-29 0 0,29 0 0,-24 0 0,24 0 0,-22-3 0,22 3 0,-24 0 0,24 0 0,-26-2 0,8 0 0,-1 2 0,-2 0 0,1-3 0,-4 3 0,-2 0 0,-1 0 0,3 0 0,0 0 0,1 0 0,4 0 0,0 3 0,19-3 0,-29 2 0,29-2 0,-27 0 0,27 0 0,-22 0 0,22 0 0,-28 2-129,28-2 129,-25 0 0,25 0 0,-24 4 0,24-4 0,-19 2 0,19-2 0,-18 1 0,18-1 0,-22 6 0,22-6 0,-23 5 0,23-5 0,-24 5 0,24-5 0,-28 6 0,28-6 0,-28 6 0,28-6 0,-24 6 0,24-6 0,-24 7 0,24-7 0,-17 3 0,17-3 0,0 0 0,-24 6 0,24-6 0,0 0 0,-21 6 0,21-6 0,0 0 0,0 0 0,-22 8 0,22-8 0,0 0 0,-29 8 0,29-8 0,-23 7 0,23-7 0,-32 13 0,32-13 0,-30 12 0,30-12-129,-29 12 129,29-12 0,-22 10 129,22-10-129,-21 6 0,21-6 0,-19 8 0,19-8 0,-19 4 0,19-4 0,-21 10-129,21-10 129,-23 9 0,23-9 0,-23 8 0,23-8 0,-24 7 0,24-7 0,-23 10 0,23-10 129,0 0-258,-22 9 129,22-9 0,0 0 0,-21 11 0,21-11 0,0 0 0,-27 15 0,27-15 0,-23 14 0,23-14-129,-24 14 129,24-14 0,-24 16 0,24-16 0,-22 13 0,22-13 0,-21 18 0,21-18-129,-19 18 129,19-18 0,-18 28 0,9-9 129,9-19-129,-16 26 129,8-7 0,8-19 0,-11 34-129,11-34 129,-13 28-129,13-28 0,-11 26 0,11-26 0,-13 23 0,13-23 0,-15 22 0,15-22 0,-8 22 0,8-22-129,-8 18 129,8-18 0,0 0 0,-3 24-129,3-24 129,0 0 0,-1 21-129,1-21 129,0 22 0,0-22-129,0 25 129,0-25 0,0 29 0,0-29 0,0 33 0,0-33 0,1 26 129,1-7-258,-2-19 129,1 30 0,-1-30 0,5 33 0,-5-33 0,7 31 0,-7-31-129,8 28 129,-8-28 0,12 25-129,-12-25 129,15 23 0,-15-23 0,16 21 0,-16-21 0,17 16 0,-17-16 0,0 0-129,29 15 129,-29-15 0,19 11 0,-19-11 0,23 16 0,-23-16 129,27 12-129,-8-6 0,-19-6 0,31 13 129,-11-12-129,0 2 129,4 0-129,-4-1 0,1 3 129,-2-2-129,5-3 0,-6 0 0,1 4 129,-19-4-129,32 3 0,-32-3 0,32 5 0,-14-3 0,-18-2 0,32 4 0,-32-4 129,33 3-129,-14-1 0,-19-2 0,34 6 0,-16-6 0,-1 0 0,-17 0 0,32 3 0,-32-3 0,31 5 129,-31-5-129,32 8 0,-13-5 0,-2 0 0,6-2 0,-2 4 0,-1-3 0,3 1 0,-4-2 0,3 1 0,-22-2 0,32 6 0,-32-6 0,31 6 0,-31-6 0,27 6 0,-27-6 0,30 2 0,-30-2 0,32 0 0,-14 1 0,-18-1 0,33 5 0,-15-3 0,1 1 0,-1-2 129,-1 1-129,3 2 0,-1-2 0,-2-2 0,3 2 0,2-2 0,-3 0 0,2 3 0,-3-2 0,4-1 0,-1 0 0,0 0 0,-2 0 0,0 0 0,0 2 0,2-2 0,1 0 0,-22 0 0,36 0 0,-17 0 0,-2 0 0,4 0 0,-3 0 129,-1 0-129,1 0 0,1 0 0,-1 0 0,-1 0 0,-17 0 0,32 0 0,-32 0 0,34 0 0,-13 0 0,-2 0 0,-2 0 0,4 0 0,-2 0 0,4 0 0,-4 0 0,2 0 129,-4 0-129,1 0 0,0 0 0,2 0 0,-2 0 0,-18 0 0,34 0 0,-34 0 0,32 0 0,-32 0 0,30 0 0,-30 0 0,34 0 0,-34 0 0,31-2 0,-8 2 0,-23 0 0,38-1 0,-17 1 0,1 0 0,-2-3 129,2 1-129,-3 0 0,2-1 0,-3 2 0,-1-1 0,1 1 129,1-4-129,-1 5 0,1-1 0,-2 1 0,4-4 0,3 4 129,-3 0-129,3-1 0,0 1 0,0 0 0,2 0 0,1-2 0,-6 2 0,-1 0 0,0 0 0,-1 0 0,-2 0 0,-17 0 0,29 0 0,-29 0 0,30 0 0,-30 0 0,32-3 0,-14 3 0,0-1 0,-18 1 0,35-3 0,-35 3 0,27-4 0,-27 4 129,26-3-129,-26 3 0,22-4 0,-22 4 0,19-6 0,-19 6 0,21-7 129,-21 7-129,24-7 0,-24 7 0,26-10 0,-26 10 0,25-10 0,-25 10 0,24-8 0,-24 8 129,21-10-129,-21 10 0,19-9 0,-19 9 0,18-6 0,-18 6 0,22-9 0,-22 9 0,23-13 0,-23 13 0,20-7 0,-20 7 0,0 0 129,23-14-129,-23 14 0,0 0 0,0 0 0,17-14 0,-17 14 0,0 0 0,0 0 129,18-16-129,-18 16 0,0 0 0,0 0 0,27-9 0,-27 9 129,0 0-129,21-11 0,-21 11 0,0 0 0,21-14 0,-21 14 129,0 0-129,11-18 0,-11 18 0,0 0 0,16-17 0,-16 17 0,14-19 0,-14 19 0,15-22 0,-15 22 0,17-26 0,-17 26 0,11-26 0,-11 26 0,15-30 0,-15 30 0,11-29 0,-11 29 0,14-28 0,-14 28 0,15-25 0,-15 25 0,11-25 0,-11 25 0,11-20 0,-11 20 129,0 0-129,5-21 0,-5 21 0,3-17 129,-3 17-129,0 0 0,0-27 129,0 27-129,0 0 0,0-23 0,0 23 0,0 0 129,0 0-129,-3-18 0,3 18 0,0 0 0,0 0 0,0 0 0,0 0-129,-10-18 129,10 18 0,0 0 0,0 0-129,0 0 129,0 0-129,0 0 0,0 0-129,0 0-129,0 0 0,0 0-387,0 0-516,-3-18-903,3 18-1935,0 0-129,0 0-129,0 0-129</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2:37.9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16 129,'0'0'1548,"0"0"258,0 0 0,0 0 387,0 0-387,0 0 0,0 0-387,0 0 258,0 0-387,0 0-129,0 0-258,0 0 0,0 0-258,0 0-129,0 0 0,0 0-258,0 0-129,0 0-129,0 0 0,0 0 0,0 0 0,0 0 0,18-8 0,-18 8 0,27-1 129,-27 1-129,31 0 129,-14 0-129,1 0 129,3 0-129,1 0 129,-1 0-129,8 0 129,-1 1 0,3 1 0,1 2-129,-5-2 129,3-1 0,-1 2-129,-5-1 258,-6 0-258,-18-2 129,29 3 0,-29-3-129,22 1 129,-22-1 0,0 0-129,24 6 129,-24-6 0,0 0-129,26 4 129,-26-4-129,0 0 129,22 10 0,-22-10 0,19 8 0,-19-8 0,0 0 0,29 20 0,-29-20 0,16 17 0,-16-17 0,19 27 0,-19-27-129,18 34 129,-7-14-129,-3 5 258,2-2-129,-1 8-129,-1-7 129,2 7 0,-2-3-129,0 3 0,-3 2 129,3-8-129,-4 6 0,3-4 129,-1 6-129,-3 1 129,4-5-129,-2 5 0,-2-3 129,2 8-129,-2-3 129,2 1-129,-2-2 0,2 3 129,-2 3-129,3 3 0,-4-9 129,3 6-258,-2-3 258,-2-1-129,3-1 0,-1 0 0,-2-2 0,3 1 0,-3 2 0,2 4 0,1 2 0,0-1 129,3 3-258,-4 3 258,3 4-258,1-1 258,-4 4-258,2-4 258,1 4-258,-3-2 258,-1 1-129,4-3 0,-4-1 0,1-1 129,0 1-129,-1-2 0,1 1 129,-1 3-258,-1 0 258,-1-1-258,5 0 129,-3 0-129,-1 2 129,-1 1 0,2-1 0,1 1 0,-1-3 0,1 5 129,-3 3-129,3 4 129,-1 0-129,-1 1 0,1 4 129,-2-5-129,0 5 129,3-3 0,-1-3 0,4 0 0,-4 6 129,-1-1-258,4-1 129,-2-1 0,-1-1-129,0 1 129,-2 1-129,0 1 0,0-8 0,0 1 129,0 1-129,0-1 0,0 3 129,0 2-129,-2 4 0,0-1 0,2-2 0,-1 5 0,-1 5 0,2-3 129,0 1-258,0-2 258,0-3-129,0-1 0,0-6 0,0 0 0,0-6 129,0 1-129,0-3 0,-3 1 129,-2 0-129,0 0 0,-1 2 0,1 5 0,0 0 0,4-4 0,-1 1 0,-1 5-129,3 1 129,0-2-129,0 2 129,0-4 0,0 4 0,0-3-129,0-1 129,0-3 0,0-4 0,-3 3 129,-2-1-129,2 0 0,3-4 0,0 3 0,0-1 0,0 0 129,0 2-258,0-4 258,0 1-129,0 0 0,0-7 0,0 2 0,0-6 0,0-4 129,0 4-129,0-3-129,-2-3 129,-1-2-129,0-3 129,3 0-129,-2 3 129,2 4-129,-3-9 0,3 2 258,0-1-258,0 0 129,0-2 0,0-1 129,0 1-129,0-5 0,0-5 0,0 6 0,-2-4 0,2 4 129,0 3-258,0-4 258,0 3-258,0-1 258,-1 3-129,1-2 0,0-6 0,0 0 0,0-20 0,-2 31 0,2-31 0,-3 28 0,3-28 0,-3 30 0,-2-9 0,3 0 0,1 0 0,1 1 0,-2-2 0,2 0 0,-3 0 0,3-3 0,0-17 0,-2 30 0,2-30 0,-6 26 0,6-26 0,-5 22 0,5-22 129,-13 24-129,13-24 0,-11 21 0,11-21 0,-13 21 0,13-21 0,0 0 0,-12 20 0,12-20 0,0 0 0,0 0 0,-21 14 0,21-14 0,-23 10 0,23-10 0,-33 10 0,12 0 0,-6-3 0,1 0 0,1 0 0,-3 0 0,4-3 0,0-1 0,4 4 0,0-3 0,3-2 0,17-2 0,-27 4 0,27-4 0,-21 7 0,21-7 0,-24 6 0,24-6 0,-21 3 0,21-3 0,-21 6 0,21-6 0,-22 6 0,22-6 0,-24 6 0,24-6 0,-27 7 129,27-7-129,-31 7 0,31-7 0,-29 2 0,29-2 0,-28 8 0,28-8 0,-21 3 129,21-3-129,0 0 0,-21 0 0,21 0 0,0 0 0,0 0 129,0 0-129,-22 1 0,22-1 0,0 0 0,0 0 0,0 0 0,-21 3 0,21-3 0,0 0 0,0 0 0,0 0 129,-18 3-129,18-3 0,0 0 0,0 0 0,0 0 0,0 0-129,0 0 129,0 0 0,0 0 0,0 0 0,0 0-129,0 0 129,0 0 0,0 0 0,0 0 0,0 0-129,0 0 129,0 0 0,0 0 0,0 0 0,0 0 0,0 0-129,0 0 129,0 0-129,0 0 129,0 0 0,0 0-129,0 0 129,0 0 0,0 0 0,0 0 0,0 0 0,0 0 0,0 0 0,0 0 0,0 0 0,0 0 0,0 0 0,0 0 0,0 0 129,0 0-129,0 0-129,0 0 129,0 0 0,0 0 129,0 0-258,0 0 129,-17 0 0,17 0 0,0 0 0,0 0 0,0 0-129,0 0 129,0 0 0,0 0 129,0 0-258,0 0 129,0 0 0,0 0-129,0 0 129,0 0 0,0 0 0,0 0 0,0 0 0,0 0-129,0 0 129,0 0-129,0 0 129,-2 17 0,2-17-129,0 18 0,0-18 129,8 32 0,-5-10-129,5 4 129,2 0-129,3-2 129,-4 0 0,1 6 0,1-6 0,0 1 0,4-5 129,-4-1-258,-11-19 129,13 22 0,-13-22-129,0 0 129,0 0-129,0 0 129,0 0-129,0 0 129,0 0 0,0 0 0,0 0 0,0 0 0,0-14 0,0 14 0,-8-34 0,-2 17 0,-1-4 0,0 1-129,3-1 129,1 1-129,-1 3 129,8 17 0,-11-35-129,11 18 129,-5-6 0,5-2-129,-1 1 258,1-1-258,0 2 129,0-2 0,1 5 0,4 0 0,-5 20 0,10-24 0,-10 24-129,14-17 129,-14 17 0,16-18 0,-16 18 129,16-22-129,-16 22 0,14-20 0,-14 20 0,0 0 0,24-25 0,-24 25 0,0 0 0,24-14 129,-24 14-129,0 0 0,24-10 0,-24 10 0,0 0 0,0 0 129,0 0-129,0 0 0,0 0 129,0 0-129,0 0 0,0 0 0,0 0 0,0 0 0,0 0 0,0 0 0,0 0 0,0 0 0,0 0 0,0 0 0,0 0 129,0 0-129,20-7 0,-20 7 129,0 0-129,0 0 0,0 0 129,0 14-129,0-14 0,0 22 0,0-22 0,0 36 0,3-13 0,-3-6 0,1 4 0,-1 7 0,2-6 0,-2 0 0,3-2-129,-1 1 129,-2 3-129,1-3 129,-1 4-129,0-25 129,7 40 0,-6-23 0,1 0 0,-2-17 0,3 24 0,-3-24 0,0 0 129,2 17-129,-2-17 0,0 0 0,0 0 0,0 20 0,0-20 0,0 0 0,0 0 0,0 25 0,0-25 0,0 0 0,0 0-129,0 0 129,0 0-129,0 0 0,0 0 0,0 0-129,0 0-129,0 0-129,0 0-387,0 23-516,0-23-774,0 0-2064,0 0 129,1 18-387,-1-18-129</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3:34.8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3436 272 516,'0'0'2064,"0"0"-258,0 0-129,0 0-129,0 0-516,0 0-129,0 0-129,0 0 0,0 0-129,0 0-129,0 0 258,0 0-258,0 0 258,0 0 0,0 0-258,0 0 129,0 0 0,0 0 0,0 0-129,0 0 0,-14-10 0,14 10-129,0 0 0,0 0-129,0 0 0,0 0 129,-18-9-129,18 9 0,0 0-129,0 0 129,0 0 0,-18-12 0,18 12-129,0 0 0,-17-8 129,17 8-129,0 0 0,-26-14 0,26 14 0,-21-6-129,21 6 129,-22-4-129,22 4 129,-24-7 0,24 7-129,-29-6 129,29 6-129,-29-8 129,29 8 0,-33-7 0,33 7-129,-39-10 129,22 4 0,-3 3 129,3-1-129,-6-3 0,3 6-129,0-2 129,3-2 0,-4 2-129,3-2 129,-1 2 0,-2 2-129,4-4 129,17 5-129,-39-9 129,19 4-129,-3 0 129,1 2-129,-4-1 129,-1 2-129,-2-3 129,4 4 0,-3-4-129,0 2 0,2 2 129,2-2-129,0-1 129,5 1-129,-2 2 0,-1-1 129,2-2-129,-2 4 0,4-2 0,-4 1 0,4-3 0,-1 3 129,-5-1-129,7 2 0,-4-3 0,3 2 0,-3-1 0,2 2 0,-3-1 0,1 1 0,-2-3 0,6 3 0,-1-2 0,-1 2 0,19 0 129,-32 0-129,32 0 0,-29-2 0,29 2 0,-30-3 0,12 3 0,1-1 129,-11-1-129,4 2 0,2-1 0,-2 1 0,2-3 0,-4 3 0,0 0 0,2 0 0,4 0 0,2 0 0,-3 0 0,2 0 0,0 0 129,-2-2-129,3 0 0,1-1 0,-2 3 0,-2-1-129,-2 1 129,1-2 129,1 2-258,-1 0 258,-2 0-129,0-1 0,-3 1 0,-4 0 0,6 0 0,-1 0 0,2 0 0,0-2 0,0 2 0,3 0 0,2-1 0,19 1 0,-31 0 0,31 0 0,-27 0-129,27 0 129,-29 0 0,29 0 0,-28 0 0,28 0 0,-36 0 0,19 0 0,-1 0 0,18 0 0,-32 0 0,32 0 0,-27 0 0,27 0 0,-19 0 0,19 0 0,-18 0 0,18 0 0,-17 0 0,17 0 0,0 0 0,-26 0 0,26 0 0,-21 0 0,21 0 0,-24 0 0,24 0 0,-22 0 0,22 0 0,-27-3 0,27 3 0,-26 0 0,26 0 0,-32 0 0,14 0 0,-4 0 0,4 0 0,-4 0-129,1 0 129,4 0 0,-4 0 0,21 0 0,-32 0 0,32 0 0,-26 3 0,26-3 0,-22 1 0,22-1-129,-21 2 129,21-2 0,-24 3 0,24-3 0,-27 1 0,27-1 0,-27 5 0,27-5 0,-34 6 0,13-4 0,21-2 0,-34 8 0,34-8 0,-28 6 0,28-6 0,-28 6 0,28-6-129,-19 5 129,19-5 0,-25 9 0,25-9 0,-32 12 0,11-3-129,2-1 129,1 3 0,-4-2 0,22-9 0,-32 17 0,32-17-129,-24 11 129,24-11 0,0 0-129,0 0 129,-20 14 0,20-14-129,0 0 129,-8 19-129,8-19 129,-8 18 0,8-18-129,-11 28 129,11-28 0,-13 26 0,13-26 0,-11 23 0,11-23 0,-11 20 0,11-20 0,-8 17-129,8-17 129,-8 19 0,8-19 0,-6 20 0,6-20 0,0 0 0,-8 26 0,8-26 0,0 0 0,-10 25-129,10-25 129,-2 19 0,2-19 0,0 0 0,-4 23-129,4-23 258,0 0-129,0 26 129,0-26-129,0 23 129,0-23 0,0 27 0,0-27-129,0 28-129,0-28 129,3 27 0,-3-27 0,8 25 0,-8-25-129,9 27 0,-9-27 129,15 24 0,-15-24 0,9 25 0,-9-25 0,12 22-129,-12-22 129,0 0 0,17 26 0,-17-26-129,15 19 129,-15-19 0,17 17 0,-17-17 0,21 17-129,-21-17 129,22 18 0,-22-18 0,23 17 0,-23-17 0,24 19-129,-24-19 129,27 15 0,-27-15 0,29 14 0,-29-14 129,30 14-129,-30-14 0,32 13 0,-14-9 0,-1 1 0,3 0 0,-3 1 0,1-3 0,1 2 129,0-4-129,2 4 129,-3-4-129,1 2 0,0 0 0,-1-1 129,1 0-129,-19-2 0,37 3 0,-20-3 0,3 1 0,0-1 129,1 0-129,0 0 0,1 0 0,1 2 0,-23-2 0,38 4 129,-19-4-129,-19 0 0,32 2 0,-14-2 0,-18 0 0,32 1 129,-32-1-129,32 0 0,-14 0 0,-1 0 0,4 0 0,-3 4 0,4-4 0,-1 0 0,1 0 129,2 0-129,0 0 0,-1 0 0,1 0 0,1 0 0,-1 0 0,-1-4 0,-1 4 0,0 0 129,4 0-129,-2 0 0,5 0 0,-3 0 0,-1 0 0,4 0 0,-3 0 0,1 0 0,-2 4 0,4-3 129,-3-1-129,1 2 0,-3 1 0,3-3 0,-6 1 129,3 1-129,0-2 0,-3 1 0,-2 2 0,-1 1 0,-1-1 0,-17-3 0,35 1 0,-35-1 0,32 3 0,-32-3 0,34 5 0,-16-5 0,1 0 0,2 2 0,1-2 129,-3 0-129,4 0 0,1 0 0,-7 3 0,2-3 0,2 0 0,-21 0 0,35 3 0,-17-3 0,3 0 0,-4 0 0,6 0 0,-2 0 129,0 0-129,-2 0 0,3 0 0,-3 0 0,2-3 0,-3 3 0,-1 0 0,4 0 0,2-3 129,-3 1-129,3 2 0,2-2 0,-1-1 0,2 2 0,3-1 0,-4 1 0,-1-2 0,0 1 0,2 0 0,0-1 129,-1 2-129,2-1 0,-6 1 0,0-2 0,0 1 0,-2 1 0,-19 1 0,29-5 0,-29 5 0,30-6 129,-30 6-129,31-10 0,-31 10 0,33-10 129,-33 10-129,34-11 0,-34 11 0,32-11 0,-15 5 0,-17 6 0,32-10 0,-32 10 0,28-12 0,-28 12 0,28-9 129,-28 9-129,23-13 0,-23 13 0,19-7 0,-19 7 0,18-8 0,-18 8 0,0 0 129,17-9-129,-17 9 0,0 0 0,29-10 0,-29 10 0,26-7 0,-26 7 0,27-8 0,-6 5 0,-21 3 0,33-6 0,-33 6 0,26-10 0,-26 10 129,21-4-129,-21 4 0,0 0 0,17-14 129,-17 14-129,0 0 0,20-17 0,-20 17 0,19-19 129,-19 19-129,19-22 0,-19 22 0,21-18 0,-21 18 0,0 0 0,21-22 129,-21 22-129,0 0 0,0 0 0,17-21 0,-17 21 129,11-21-129,-11 21 0,10-21 0,-10 21 0,10-20 0,-10 20 0,6-17 129,-6 17 0,0 0-129,8-19 0,-8 19 129,0-19-129,0 19-129,0-21 129,0 21-129,0-23 129,0 23-129,0 0 129,0-24-129,0 24 129,0 0 129,0-20-129,0 20 129,0 0-129,0 0 0,-13-20 0,13 20 129,0 0-129,0 0-129,-9-19 129,9 19 0,0 0-129,0 0 0,0 0 129,0 0-129,0 0 0,0 0 0,0 0 0,0 0 0,0 0-129,0 0 0,0 0-129,0 0-387,0 0-258,0 0-645,0 0-516,0 0-516,0 0-1419,9-10 0,-9 10-258,0 0 645</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3:39.0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-4-12 774,'0'24'1935,"0"-24"0,0 0-516,0 0 258,0 0-258,0 0 258,3 17-129,-3-17 0,0 0-258,0 0 0,0 0-129,0 0 0,0 0-387,0 0-258,0 0 0,0 0-258,0 0 0,0 0-129,0 0 0,0 0 0,0 0 0,0 0 129,0 0-129,27-8 0,-27 8 129,29-8-129,-29 8 0,37-6 0,-15 6 0,2 0 0,0 0 0,0 0 0,0 0 0,0 0 0,-3 0 0,1 0 0,-3 5 0,1-1 129,-1 6-258,-19-10 129,32 14 129,-14-8-129,-18-6-129,25 11 129,-25-11-129,29 3 0,-29-3 129,30 4-129,-30-4 0,36 3 129,-36-3 0,38 3 0,-19-1 0,5 0 0,-3-2-129,-3 0 129,-18 0 0,27 4-129,-27-4 129,24 2-129,-24-2 0,0 0 129,17 6-129,-17-6 0,0 0 0,0 0 0,0 0 0,20 8-129,-20-8 129,0 0 0,0 0 0,0 0 0,19 14 0,-19-14 0,0 0 0,17 28 129,-17-28-129,13 23 0,-13-23 129,11 25-129,-11-25 0,15 29 0,-7-11 0,1 3 0,-1 0 0,0-1 129,2 7-129,-2 4 0,2-3 0,1-2 0,-3 2 0,-5 4 0,3 2 0,-2 0 129,2 7-129,-1-1 0,-2 2 0,2 3 0,-2 9 0,3-5 0,6 2-129,-4-1 129,4-2 0,-2-2 0,0-2 0,-2-3 0,1 0 129,-2 1-129,-6-1 129,6 6 0,-3-4 0,0 7-129,0 1 129,6 4 0,-7 3-129,8 4 0,-3 0 0,4-4 0,-4 4 0,3-4 0,-3-1 129,-2 2-129,-1-7 129,0-2 0,-5-1-129,0 2 129,3-3 0,-3 7-129,0-6 129,0-2-129,0 7 129,3-2-258,-1 0 258,-2 3-258,0-2 258,3 0-129,0-1 0,2 2 0,-3-4 0,1-1 0,0 1 129,0-4-129,-1 7 129,1-2-129,-3 5 129,2 1-129,-2 0 0,0 4 129,1-2-129,1 3 0,-2-5 0,0 2 0,0-7 0,0 2-129,0 1 258,0 5-258,0-3 129,0 4-129,0-3 258,0 4-258,0-1 129,0 5 0,0-7-129,0 8 258,0 1-129,0 6 0,0 8-129,0 0 258,3-2-258,-1 4 258,-1-1 0,1-4 0,1-3 0,-1-8-129,-2-1 258,0-2-258,-8 0 258,3 1-258,-3-4 0,0 7-129,-2-1 129,1 3 0,2 6 0,4 1 0,3 4-129,0-2 129,0 5 0,0-7 0,2 7-129,4-2 129,-1-4 0,0-1 0,-2-7-129,0 5 129,0-5 0,-1 3 0,1-5 0,-1-1 129,-2 0-129,0-3 0,0 1 0,0-1 0,0 0 0,-5 0 129,2-4-258,-2 1 129,3-2-129,1 0 129,-1 2-129,2 0 0,0-1 129,0-1 0,0 0-129,0-5 258,0 3-129,0 1 0,0-3 0,0 1 0,0 4 0,0-1 129,0 0-129,0 2 0,-3 2 0,3-10 0,0 5 0,0-5 0,0 2 0,0 1 0,0 3 0,0-2 0,0-1 0,0 8-129,5 2 129,-2-5-129,0 5 129,-1-8-129,1 1 129,-3-1 129,5-5-129,-2-7 0,0 4 0,0-3 0,2-3 0,-2-2 0,2-4 0,0-1 129,1 3-258,1-3 129,-4-1 0,5-3 129,-2-1-258,-3-1 129,2 3 0,2-3 0,-4 7 129,3 1-258,-4 2 129,-1 1-129,3 4 258,-3-4-258,1 3 129,-2 2 0,0-7 0,0-4 0,0 1 0,0-7 0,0-1 0,0-2 0,0-4 0,0-3 0,0-21 0,-2 31 129,2-31-129,0 24 0,0-24 0,-1 24 0,1-24 0,-4 17 0,4-17 0,-4 18 0,4-18 0,0 0 0,0 0 0,-12 20 0,12-20 0,0 0 0,-19 24 0,19-24 0,-21 17 0,21-17 0,-22 17 0,22-17 0,-24 10 0,24-10 0,-29 10 0,10-9 0,-2 1 0,0-2 0,-3 1 0,-3-1 0,3 0 0,-1 0 0,1 0-129,0 0 129,0 0 0,3 0 0,-2 0 0,1 0 0,1 0 0,-1 0 0,-4 3 0,4-1 0,-1-2 0,4 2 0,-3 2 0,4-1 0,-1 0 0,-2 4 0,21-7 0,-27 3 0,27-3 0,-34 3 0,34-3 0,-36 0 0,18 0 0,-3 0 0,2 0 0,1 0 129,-2 0-129,2 0 0,0 3 0,18-3 0,-32 1 0,32-1 0,-25 3 0,25-3 0,-24 4 0,24-4 0,0 0-129,-18 7 129,18-7 0,0 0 0,0 0 0,0 0 0,0 0 0,0 0 0,0 0 129,-21 3-129,21-3 0,0 0 0,0 0 0,-17 7 0,17-7 0,0 0 0,-18 4 0,18-4 0,-18 2 0,18-2 0,0 0 0,0 0 0,-20 1 0,20-1 0,0 0 0,0 0 0,0 0 0,0 0-129,0 0 129,0 0 0,0 0 0,0 0 0,0 0 0,0 0-129,0 0 129,0 0 0,0 0 0,0 0 0,0 0-129,0 0 129,0 0 0,0 0 0,0 0 0,0 0 0,0 0-129,0 0 129,0 0 0,-4 24-129,4-24 129,0 21 0,0-4 0,4 3 0,4 4-129,-2 2 129,2 2 0,2 3 129,-2-3-258,3-1 258,-3-2-258,-2-3 129,1 0 0,-7-22 0,8 26 0,-8-26-129,0 0 129,0 0 0,1 17 0,-1-17 0,0 0 0,0 0 0,0 0 0,0 0 0,0 0 0,0 0 0,0 0 0,0 0 0,0 0 0,0 0 129,0 0-129,0 0 0,0-16 0,0 16 0,0-21 0,0 21 0,-6-33-129,1 15 129,-3-7 0,0 0-129,3-3 129,2-7 0,1-2 0,-1-1-129,2 1 129,1-1 0,0 5-129,0 1 129,4 8 0,-4 24-129,5-28 129,-5 28 0,0 0-129,10-17 129,-10 17 0,0 0-129,0 0 129,0 0-129,0 0 129,0 0 0,0 0-129,0 0 129,0 0 0,0 0 0,24-17 0,-24 17 0,29-4 0,-29 4 0,35-5 0,-13 4 0,4-4 0,-1-1 0,4 0 0,-1-1 0,0 3 0,-2-7 0,-2 3 0,-3 0 0,-2 1 0,-19 7 0,24-10 0,-24 10 129,0 0-129,0 0 0,0 0 129,0 0 0,0 0-129,0 0 129,0 0 0,0 0-129,0 0 0,0 0 0,0 0 0,0 0 0,0 0-129,0 0 129,0 0-129,8 11 0,-8-11 0,0 20-129,0 0-129,0-20-129,0 31-516,0-31-774,-5 28-2322,4-8-258,1-20-387,-10 27 129</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3:21.09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916-3 903,'0'0'1419,"0"0"-258,0 0 0,0 0-129,0 0 129,0 0-258,0 0 0,0 0 0,0 0-129,0 0 0,0 0 0,0 0-258,0 0 129,0 0-129,0 0 0,0 0 0,0 0 0,0 0 0,0 0-129,0 0 258,0 0-258,0 0 0,0 0 0,0 0 0,0 0 0,0 0-129,-10-2 0,10 2 0,0 0 0,0 0-129,0 0 129,0 0-129,-18-1 0,18 1 0,0 0 0,0 0 0,0 0 0,-22 0-129,22 0 129,0 0-129,-17 0 0,17 0 129,0 0-129,-20 11 0,20-11 129,0 0-129,-19 7 0,19-7 0,-17 5 129,17-5-129,-22 4 0,22-4 0,-23 4 0,23-4 0,-26 11 0,26-11 0,-28 9 0,28-9 0,-25 9 0,25-9 0,-25 7 0,25-7 129,-17 7-129,17-7 129,-20 3-129,20-3 129,0 0-129,-25 7 258,25-7-258,-21 6 0,21-6 0,-25 9 0,25-9 0,-25 11 0,25-11 0,-28 10 0,28-10 0,-26 10 129,26-10-129,-27 10 0,27-10 0,-29 11 129,29-11 0,-30 9 0,30-9-129,-29 11 129,29-11 0,-22 9-129,22-9 129,-21 6-129,21-6-129,0 0 129,-21 11 0,21-11 0,0 0 0,-17 12 0,17-12 0,0 0 0,-21 13 0,21-13 0,0 0 0,-17 14 0,17-14 0,0 0 0,-17 17 0,17-17 0,0 0 0,-16 21 0,16-21 0,-9 20 0,9-20 0,-14 25 0,14-25-129,-17 30 129,4-13 0,4 1 0,0 1 0,1 0 0,0-2-129,-1 0 129,1 9 0,2-9 0,0 6 0,3-3 0,-4 2 0,4 5-129,0-2 129,0 3 0,2-4 0,-3 3 0,1-1 0,2 1 0,1-1 0,-3-3 0,1 1 0,1-1 0,-1 0 0,-1-2 0,3-2 0,-3 4 0,-2-2 129,4 1-129,-1-2 0,1 1 129,-4 0 0,3 0-129,1 5 258,1-7-129,0 3 0,-2-2-129,2 1 258,0 0-258,0 0 0,0 2 129,0-6-129,0 6 0,0 1 0,0 3 0,0-2 0,0 1 0,0 4 0,0-3 0,2 3 0,-2-1 0,0-1 0,0 2 0,0-1 0,0-1 0,0 0 0,1 2 0,-1 4 0,0-5 0,0 6 0,2 0 0,-2-2 0,1 1 0,-1-1 129,0-3-129,4-1 0,-3-2 0,1-4 0,-2 3 0,4-3 0,-2 1 0,1 1 0,0 2 0,-3 0 0,2 0 0,-2 0 0,0 2 0,0-2 0,0-3 0,0 1 129,0-4-129,0 6 129,0-3-129,0 1 129,1 5-129,1-3 129,2 2 0,-2-1-258,-1 4 258,6-5-129,-6 3 0,5-3-129,-6-1 129,2 1 0,3-1 129,-4 1-258,1-1 129,1 1 0,-3 3 0,0 3 0,5-7 0,-5 8 0,3-2 0,-2-1-129,2 1 129,2 2 0,-2-2 0,3-2 0,-6 2 0,0 1 0,2 0 129,-2-1-258,0 5 258,0-1-129,-2 1 0,-4 0 0,4-2 0,-1 0 0,0-2 0,0 0 0,2-1 0,1-5 129,0 3-129,0-3 0,0 2 258,0-5-258,-3 9 0,1-2 0,-1 5 129,-8 3-129,6-2 0,-7 7 0,4-5 0,-3 0 0,0-2 0,5-5-129,2-5 129,1-2 0,-2-2 0,3 3 0,2-6 0,-1 3-258,1-3 258,0 0 0,0 6 0,0-5 0,0 1 0,0 1 0,0-2 0,1 2 0,1-1 258,-2 2-258,1 0 0,-1 2 0,4 1 0,-3-1 0,-1 7 129,2 4-129,-2-3 0,0 5 129,0 1-129,0-7 0,0 5 0,0-10 0,0 2 0,0-10 0,0 3 0,0-7 0,0 2 0,0 1 0,0 1 0,0 0 0,4 0 0,-4 4 0,5-4 129,-4 1-129,3-3 0,-3 0 0,1 1 129,-2-2-129,0 2 129,0 0-129,0 0 0,0 2 0,0 0 0,0-1 0,0 0 0,0 0 0,0 3 0,0-1 0,0-1 0,0-1 0,0 0 0,0 6 0,0-5 0,0 1 0,0 1 0,0-5 0,0 6 0,0-3 0,0-3 0,0 1 0,0 1 0,0 0 0,0-1 0,0-19 0,0 31 0,0-31 0,0 32 0,0-32 0,0 28 0,0-28 0,0 26 0,0-26 0,0 27 0,0-27 0,1 30 0,-1-30 0,5 32-129,-5-32 129,3 31 129,-3-31-129,6 30 0,-6-30 0,5 30 0,-5-6 0,0-5 0,0 6 0,0 3-129,0 2 258,-3 3-258,-2 0 258,-1 3-258,0-3 129,3 0 0,-5 0 0,3-3 0,1 1 0,-1-4 0,2 2 0,-2 1 0,4-3 0,-1-1 0,2-3 0,0 4-129,0 0 129,0 0 0,0-1 0,0 0 0,0 1 0,2-4 0,-2 1 0,6-2 0,-5-3 0,1 2 0,-2-1 0,5-1 0,-4-1 0,1 1 0,-1 1 0,2 1 0,-1 2 0,-1-1 0,1-1 0,-1 5 0,-1-3 129,0 3-129,0-1 129,0 0-129,0-1 129,0-2-129,0 2 129,0-6 0,0 4-129,0-2 0,4 4 0,-4 2 0,1-6 0,-1 3-129,3-3 129,-3 0 0,0-20 0,0 33 0,0-33 0,0 26 0,0-26 0,0 21 129,0-21-258,0 20 129,0-20 0,0 19 0,0-19 0,3 24 0,-3-24 0,3 27 0,-3-27 0,7 29 0,-7-29 0,3 27 0,-3-27 0,7 23 0,-7-23 0,5 24 0,-5-24 0,6 22 0,-6-22 0,8 28 0,-8-28 0,5 32 0,3-16 0,-5 4 0,1-1 0,2-1 0,-1 0 0,-5-18 0,9 32 0,-9-32 0,4 22-129,-4-22 258,0 0-258,0 0 129,7 21 0,-7-21 0,0 0 0,0 0 0,10 23 0,-10-23-129,7 19 129,-7-19 0,0 0 0,20 25 0,-20-25 0,0 0 0,16 22 0,-16-22 0,0 0 0,22 14 0,-22-14 0,17 17 0,-17-17 0,20 16 0,-20-16 0,20 16 0,-20-16 0,22 13-129,-22-13 129,20 12 0,-20-12 0,26 12 0,-26-12 129,33 10-129,-33-10 0,31 11 0,-31-11 0,32 6 0,-15-4 0,-17-2 0,27 7 0,-27-7 0,29 6 129,-29-6-129,30 5 0,-30-5 0,26 6 0,-26-6 0,31 1 0,-31-1 0,30 9 0,-30-9 0,29 7 0,-12-5 0,-17-2 0,33 6 0,-16-1 129,0-4-129,3-1-129,-3 0 258,-17 0-129,31 0 0,-31 0 0,25 2 0,-25-2 129,20 0-129,-20 0 0,0 0 0,25 0 0,-25 0 0,0 0 0,23 0 0,-23 0 0,20 0 0,-20 0 129,22 0-129,-22 0 0,25 1 0,-25-1 129,23 0-129,-23 0 0,17 3 0,-17-3 129,20 0-129,-20 0 0,0 0 0,23 0 129,-23 0-129,20 0 0,-20 0 0,28 0 0,-28 0 0,33 0 129,-16 3-129,3 0 0,-20-3 0,33 4 0,-33-4 0,31 5 0,-31-5 0,21 1 0,-21-1 0,17 0 0,-17 0 129,0 0-129,18 0 0,-18 0 0,0 0 0,21 0 0,-21 0 0,23 0 0,-23 0 129,33 0-129,-33 0 0,33 0 0,-16 0 0,0 0 129,-17 0-129,35 0 0,-18 0 0,2 0 0,3 0 0,-2 4 0,-3-1 0,5-3 0,-22 0 0,28 1 0,-28-1 0,27 0 0,-27 0 0,25 0 0,-25 0 0,27 5 0,-27-5 0,28 0 0,-28 0 0,26 4 0,-26-4 0,23 1 0,-23-1 129,23 0-129,-23 0 0,22 0 0,-22 0 0,20 0 0,-20 0 0,23 0 0,-23 0 0,27 2 0,-27-2 0,25 3 0,-25-3 0,24 3 0,-24-3 0,30 0 0,-30 0 0,25 1 129,-25-1-129,20 3 0,-20-3 0,18 0 0,-18 0 0,0 0 0,24 7 0,-24-7 0,20 1 0,-20-1 0,22 3 0,-22-3 0,23 5 0,-23-5 0,18 1 0,-18-1 0,0 0 129,22 3-129,-22-3 0,0 0-129,22 0 258,-22 0-129,0 0 0,26 0 0,-26 0 0,20 0 0,-20 0 0,17 1 0,-17-1 0,22 0 129,-22 0-129,0 0 0,23 6 0,-23-6 0,0 0 0,17 2 0,-17-2 0,0 0 0,17 1 0,-17-1 0,0 0 0,0 0 0,19 0 0,-19 0 0,0 0 0,0 0 0,19 0 0,-19 0 0,0 0 0,18 0 0,-18 0 0,0 0 0,25 0 0,-25 0 0,20 0 0,-20 0 0,17 0 129,-17 0-129,0 0 0,24 0 0,-24 0 0,0 0 0,17 0 0,-17 0 0,0 0 0,21 0 0,-21 0 0,0 0 0,25 0 0,-25 0 0,0 0 0,22 0 0,-22 0 0,0 0 0,18 0 0,-18 0 0,0 0 129,0 0-129,21 4 0,-21-4 0,0 0 0,0 0 0,17 0 0,-17 0 0,0 0 0,0 0 0,0 0 0,20 0 0,-20 0 0,0 0 0,0 0 0,18 3 0,-18-3 129,0 0-129,17 1 0,-17-1 0,0 0 0,19 2-129,-19-2 129,0 0 0,22 0 0,-22 0 0,0 0 0,0 0 0,17 0 0,-17 0 0,0 0 0,0 0 0,0 0 0,0 0 0,0 0 0,22 0 0,-22 0 0,0 0 0,17 4 0,-17-4 0,17 2 0,-17-2 0,0 0 129,21 1-129,-21-1 0,0 0 0,0 0 0,0 0 0,0 0 0,17 0 0,-17 0 0,0 0 0,0 0 129,0 0-129,0 0 0,0 0 0,0 0 0,0 0 0,0 0 0,0 0 0,0 0 0,0 0 0,0 0 129,0 0-258,0 0 258,0 0-129,0 0 0,0 0 0,0 0 0,0 0 0,0 0 0,0 0 0,0 0 0,0 0 0,21 0 0,-21 0 0,0 0 0,0 0 0,0 0 0,0 0 129,17 6-129,-17-6 0,0 0 0,0 0 0,0 0 0,0 0 0,0 0 0,0 0 0,0 0 129,0 0-129,0 0 0,0 0-129,0 0 0,17 0-258,-17 0-645,0 0-1032,4-9-1935,-4-14-258,0-4-129,-4-13-387</inkml:trace>
  <inkml:trace contextRef="#ctx0" brushRef="#br0" timeOffset="6571.77">2694 7839 129,'0'0'645,"0"0"0,0 0-129,-17-14 0,17 14 258,0 0 0,0 0 0,0 0 0,-11-17 129,11 17 0,0 0-516,0 0 129,-11-21-129,11 21 129,0 0 129,-11-20 0,11 20 129,0 0 0,-12-16 129,12 16 129,0 0-258,0 0 0,-17-16-129,17 16 0,0 0 0,0 0-129,-17-19 129,17 19-129,0 0-129,0 0 0,-16-19 0,16 19 0,0 0 0,0 0-129,0 0 0,0 0-129,0 0 129,0 0-258,0 0 0,0 0 0,0 0 0,0 0-258,0 0 258,0 0-129,0 0 0,0 0 0,0 0 0,0 0 0,0 0 129,0 13-129,0-13 129,5 18-129,-5-18 129,18 23 0,-18-23 0,19 28 0,-19-28 0,22 27-129,-22-27 129,23 25 0,-23-25 0,23 27 0,-23-27 0,22 19 0,-22-19 0,15 17 0,-15-17 0,18 17 0,-18-17 0,0 0 129,13 19-129,-13-19 0,0 0 0,0 0 0,13 18 0,-13-18 0,0 0 129,0 0-129,15 23 0,-15-23 0,8 16 129,-8-16-129,13 20 0,-13-20 0,0 0 129,10 23-129,-10-23 0,0 0 129,0 0-129,0 0 0,0 0 0,0 0 129,0 0-129,13 16 0,-13-16 0,0 0 0,0 0 0,0 0 0,0 0 129,0 0-129,0 0 0,0 18 0,0-18 0,0 0 0,0 0 0,0 0 0,0 0 0,0 0 0,0 0 129,0 0-258,11 19 129,-11-19 0,0 0 0,6 19 0,-6-19 0,0 0 0,6 19 0,-6-19 0,0 0 0,8 18 0,-8-18 0,0 0-129,9 17 129,-9-17 0,0 0 0,0 0 0,14 20 0,-14-20 0,0 0 0,0 0 0,0 0 0,0 0 0,12 19 0,-12-19 0,0 0 0,0 0 0,0 0 0,0 0 0,0 0 129,0 0-129,0 0 0,0 0 0,0 0 0,0 0 0,0 0 0,0 0 0,0 0-129,0 0 129,0 0 0,0 0 0,0 0 0,0 0 0,0 0 0,0 0 0,0 0 0,0 0 0,0 0-129,0 0 129,0 0 0,13 18 0,-13-18 0,0 0 0,0 0 0,0 0 0,0 0 0,17 13 0,-17-13 0,0 0 0,0 0 0,0 0 0,0 0 0,0 0 0,0 0 129,0 0-129,0 0 0,0 0 0,0 0 0,0 0 0,0 0-129,0 0 129,0 0 0,0 0 0,0 0 0,0 0 0,0 0 0,0 0 0,0 0 0,0 0 0,0 0 0,0 0 0,0 0 0,0 0 0,0 0 0,0 0 0,0 0 0,0 0 0,0 0 0,0 0 0,0 0 0,0 0 0,0 0 0,0 0 0,8 18 0,-8-18 129,0 0-129,0 0 0,0 0 0,7 18 0,-7-18 0,0 0 0,0 0 0,0 0 0,0 0 0,0 0 0,0 0 129,0 0-129,0 0 0,0 0 0,11 17 129,-11-17-129,0 0 258,0 0-258,0 0 129,0 0-129,0 0 129,0 0 0,0 0 0,0 0 0,0 0 0,0 0 0,0 0 0,0 0 0,0 0 0,0 0-129,0 0 129,0 0-129,-4 19 129,4-19-129,0 0 0,-21 20 0,21-20 0,0 0 0,-21 22 0,21-22 0,-19 19 0,19-19 0,-22 17 0,22-17 0,-20 16 129,20-16-129,-23 13 0,23-13 0,-20 10 0,20-10 0,-19 10 0,19-10 0,-21 10 0,21-10 129,-19 10-258,19-10 129,-20 9 129,20-9-258,-19 14 129,19-14 129,0 0-129,-23 16 0,23-16 0,0 0 0,-25 21 0,25-21 0,-15 18 0,15-18 0,-19 18-129,19-18 129,0 0 0,-20 20 0,20-20 0,0 0 0,0 0-129,0 0 129,-17 17 129,17-17-129,0 0 0,0 0 0,0 0 0,0 0 0,-19 14 129,19-14-129,0 0 0,0 0 0,-18 12 0,18-12 0,0 0 129,-17 20-129,17-20 0,0 0 0,-21 23 0,21-23 0,0 0 0,-23 23 0,23-23 0,0 0 0,-18 14 0,18-14 0,0 0 0,0 0 0,0 0 0,0 0 0,0 0 0,0 0 0,0 0 0,0 0 0,0 0 0,0 0 0,0 0 0,0 0 0,0 0 0,0 0 0,0 0 0,0 0 0,0 0 0,0 0-129,0 0 0,0 0 0,0 0 0,0 0-258,0 0 0,0 0-258,0 0-645,0 0-387,0 0-1419,0-30-645,3 13 0,-3-13 0,12 14-129</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4:50.36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2387 488 1032,'0'0'1290,"0"0"-129,0 0 129,0 0-258,0 0 129,0 0-129,0 0-387,0 0 0,0 0-129,0 0-129,0 0 129,0 0-258,0 0 0,0 0 258,0 0 0,0 0 0,0 0-129,0 0 258,0 0-516,0 0 258,0 0-258,0 0 0,0 0-258,0 0 258,0 0-258,-11 0 258,11 0-129,0 0 129,0 0-129,0 0 129,0 0-129,0 0 258,0 0-258,0 0 129,-12-13 0,12 13-129,0 0 129,0 0 0,0 0 0,0 0-129,-13-23 0,13 23 0,0 0 129,0 0-258,-9-24 258,9 24-129,0 0 0,0 0 129,-14-18-129,14 18 129,0 0 0,0 0 129,-17-15-129,17 15 0,0 0 0,0 0 0,-17-16 0,17 16 129,0 0-129,0 0 0,-23-21 129,23 21-129,0 0 0,-20-19 129,20 19 0,-17-13 0,17 13-129,-19-14 129,19 14-129,-17-13 129,17 13-129,-22-12 0,22 12 0,-21-11 0,21 11 0,-22-10 0,22 10-129,-25-14 129,25 14 0,-25-13 0,25 13-129,-26-13 129,26 13 0,-29-14-129,29 14 129,-25-9 0,25 9-129,-23-10 129,23 10-129,-22-8 0,22 8 129,-22-6-129,22 6 0,-25-9 0,25 9 0,-23-7 0,23 7 0,-31-11 0,31 11 258,-31-13-258,14 10 0,0-3 0,-1-1 129,-1 0-129,-1 4 0,3-3 0,-3 3 0,20 3 129,-30-8-129,30 8 0,-23-6 0,23 6 0,-25-4 0,25 4 0,-25-6 129,25 6-129,-29-6 0,29 6 0,-28-6 0,28 6 0,-31-6 0,31 6 0,-28-5 0,28 5 0,-23-4 0,23 4 0,-20-4 129,20 4-129,0 0 0,-23-5 0,23 5 0,0 0 129,-25-3-129,25 3 0,-20-4 0,20 4-129,-22-7 129,22 7 0,-25-3 0,25 3 0,-20-4 0,20 4 0,-23-3 0,23 3 0,-22-4 0,22 4 0,-25-5 0,25 5 0,-21-3 0,21 3 0,-22-1 0,22 1 0,-20 0 0,20 0 0,-19 0 0,19 0 0,-20-3 129,20 3-129,-26 0 0,26 0 0,-25-4 129,25 4-129,-26 0 0,26 0 0,-24 0 0,24 0 0,-27 0 0,27 0 0,-28 0 0,28 0 0,-30 2 0,13 0 0,0 1 0,0-2 0,17-1 0,-29 3 0,29-3 0,-33 5 0,13-4 0,3 3 0,0-2 0,17-2 0,-36 10 0,19-6 129,-1 0-129,18-4 0,-31 8 0,31-8 0,-25 7 129,25-7-129,-20 6 0,20-6 129,-23 5-129,23-5 0,-24 9 129,24-9-129,-28 7 0,28-7 0,-31 12 0,31-12 0,-23 9 0,23-9 0,-23 10 0,23-10 0,-17 9 0,17-9 0,-19 13 0,19-13 0,-20 14 0,20-14 0,-18 16 0,18-16 0,-19 13 0,19-13 0,-17 14 0,17-14 0,0 0 0,-25 19 0,25-19 0,-21 18 0,21-18 0,-25 15 0,25-15 0,-30 18 0,30-18 0,-26 18 0,26-18 0,-26 18 0,26-18 0,-21 17 0,21-17 0,-20 17 0,20-17 0,-17 17 0,17-17 0,0 0 0,-21 25 0,21-25 0,0 0 0,-17 20 0,17-20 0,0 0 0,0 0 0,-17 20 0,17-20 0,0 0 0,-14 16-129,14-16 129,0 0 0,-16 18 0,16-18 0,0 0 0,-11 16 0,11-16 0,0 0 0,0 0 0,-12 22 0,12-22 0,0 0 0,-8 18 0,8-18 0,-8 16 0,8-16 0,-4 20 129,4-20 129,-6 20-258,6-20 258,-7 27-129,7-27 0,-7 22-129,7-22 129,-3 17-129,3-17 0,0 0 0,-5 20-129,5-20 129,0 0 0,0 0 0,0 17 0,0-17 0,0 0-129,0 17 129,0-17 0,0 0 0,0 19 0,0-19 0,0 0 0,5 17 0,-5-17-129,0 0 129,0 0 0,12 21 0,-12-21 0,0 0 0,11 20 0,-11-20 0,0 0 0,15 19 0,-15-19 0,0 0 0,11 17 0,-11-17 0,0 0 0,0 0 0,17 18-129,-17-18 129,0 0 0,0 0 0,14 17 0,-14-17 0,0 0 0,0 0 0,17 19 0,-17-19 0,0 0 0,0 0 0,22 19 0,-22-19 0,0 0 0,0 0 0,18 14-129,-18-14 258,0 0-258,21 9 129,-21-9 0,0 0 0,18 12 0,-18-12 0,0 0 0,20 11 0,-20-11 0,0 0 0,0 0 0,19 10 0,-19-10 0,0 0 0,20 9 0,-20-9 0,0 0 0,20 7 0,-20-7 0,0 0 0,22 11 0,-22-11 0,0 0 0,0 0 0,21 12 0,-21-12 0,0 0 0,0 0 0,21 7 0,-21-7 129,0 0-129,0 0 0,21 7 0,-21-7 0,0 0 0,22 7 0,-22-7 0,0 0 0,19 9 0,-19-9 0,0 0 0,20 7 0,-20-7 0,0 0 0,20 5 0,-20-5 0,18 0 0,-18 0 0,0 0 0,17 5 0,-17-5 0,0 0 0,24 3 0,-24-3 0,0 0 0,20 6 0,-20-6 0,18 4 0,-18-4 0,0 0 0,24 7 0,-24-7 0,0 0 0,23 7 0,-23-7 0,0 0 0,25 6 0,-25-6 0,0 0 129,18 4-129,-18-4 0,0 0 0,22 3 0,-22-3 0,0 0 0,23 4 0,-23-4 0,19 0 0,-19 0 0,0 0 0,23 0 0,-23 0 0,17 0 0,-17 0 0,0 0 0,0 0 0,26 2 0,-26-2 0,0 0 129,17 0-129,-17 0 0,0 0 0,24 0 0,-24 0 0,0 0 0,24 0 0,-24 0 0,0 0 0,22 0 129,-22 0-129,17 0 0,-17 0 0,17 0 0,-17 0 0,20 0 0,-20 0 0,21-2 0,-21 2 0,21-4 0,-21 4 0,22 0 0,-22 0 129,20-3-129,-20 3 0,19-1 0,-19 1 0,18-2 0,-18 2 0,17-1 0,-17 1 0,0 0 0,23 0 0,-23 0 0,0 0 0,22 0 0,-22 0 0,0 0 0,22-5 0,-22 5 0,0 0 0,17 0 0,-17 0 0,0 0 0,20-1 0,-20 1 0,0 0 0,19 0 0,-19 0 0,0 0 0,17-5 129,-17 5-129,0 0 0,23 0 0,-23 0-129,0 0 129,23-2 0,-23 2 0,0 0 0,19 0 0,-19 0 0,0 0 0,17 0 129,-17 0-258,0 0 129,0 0 0,21 0 0,-21 0 0,0 0 0,21 0 0,-21 0 0,0 0 0,20 0 0,-20 0 129,0 0-129,25 0 0,-25 0 0,0 0 0,20 0 0,-20 0 0,0 0 0,17 0 0,-17 0 0,0 0 0,0 0 0,0 0 0,17 0 0,-17 0 0,0 0 0,0 0 0,20 0 0,-20 0 0,0 0 0,20 0 0,-20 0 0,0 0 0,22 0 0,-22 0 0,0 0 0,17 0 0,-17 0 0,0 0 0,0 0 0,18 0 0,-18 0-129,0 0 129,17 0 0,-17 0 0,0 0 0,19 0 0,-19 0 0,0 0 0,20 0 0,-20 0 0,0 0 0,19 2 0,-19-2 0,0 0 0,20 1 0,-20-1 0,0 0 0,17 0 0,-17 0 0,0 0 0,17 0 0,-17 0 0,0 0 0,0 0 0,18 4 0,-18-4 0,0 0 0,22 1 129,-22-1-129,0 0 0,23 0 0,-23 0 0,0 0 0,0 0 0,21 0 0,-21 0 0,0 0 0,0 0 0,0 0 0,20 0 0,-20 0 0,0 0 0,21 0 0,-21 0 0,0 0 0,25 0 0,-25 0 0,0 0 0,22 0 0,-22 0 0,0 0 0,18 0 0,-18 0 0,0 0 0,21-1 0,-21 1 129,0 0-129,20-5 0,-20 5 0,0 0 0,0 0 0,20-5 0,-20 5-129,0 0 129,0 0 0,0 0 0,17-3 0,-17 3 0,0 0 0,0 0 0,0 0 0,22-5 0,-22 5 0,0 0 0,23-5 0,-23 5 0,17-1 0,-17 1 129,17 0-129,-17 0 0,0 0 0,22 0 0,-22 0 0,0 0 0,21 0 0,-21 0 0,17 0 0,-17 0 0,19 0 0,-19 0 0,17-3 0,-17 3 0,22-5 0,-22 5 0,21 0 0,-21 0 0,19-5 0,-19 5 0,22-1 0,-22 1 0,17-3 0,-17 3 258,0 0-258,0 0 0,21-9 0,-21 9 129,0 0-129,0 0 0,17-10 0,-17 10 129,0 0-129,20-17 0,-20 17 0,0 0 0,21-15 0,-21 15 0,0 0 0,0 0 0,20-15 0,-20 15 0,0 0 0,0 0 0,18-12 0,-18 12 0,0 0 129,0 0-129,0 0 0,20-21 0,-20 21 0,0 0 0,0 0 129,16-20-129,-16 20 0,0 0 0,0 0 0,15-20 0,-15 20 0,0 0 0,16-23 0,-16 23 0,0 0 0,20-26 129,-20 26-129,0 0 0,17-22 0,-17 22 0,0 0 0,14-19 0,-14 19 0,0 0 0,12-19 0,-12 19 0,0 0 0,0 0 0,11-17 129,-11 17-129,0 0 0,0 0 0,7-19 0,-7 19 129,0 0-129,0 0 0,0 0 0,3-17 129,-3 17-129,0 0 0,0-20 0,0 20 0,0 0 0,0-24 0,0 24 0,0 0 0,0-23 0,0 23 0,0 0 0,0 0 0,0-19 0,0 19 0,0 0 0,0 0 129,0 0-129,0 0 0,0-18 0,0 18 129,0 0-129,0 0 0,-10-16 0,10 16-258,0 0 258,0 0-129,-7-20 129,7 20-258,0 0 258,0 0-129,0 0 129,0 0 0,0 0-129,0 0 129,0 0 0,-11-16 0,11 16 0,0 0-129,0 0 129,0 0 0,0 0 0,-5-19-129,5 19 129,0 0 0,0 0-129,0 0-129,0 0 0,0 0-129,0 0-516,0 0-774,0 0-2064,0 0 129,0 0-645,-9-28 0</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4:50.36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916-3 903,'0'0'1419,"0"0"-258,0 0 0,0 0-129,0 0 129,0 0-258,0 0 0,0 0 0,0 0-129,0 0 0,0 0 0,0 0-258,0 0 129,0 0-129,0 0 0,0 0 0,0 0 0,0 0 0,0 0-129,0 0 258,0 0-258,0 0 0,0 0 0,0 0 0,0 0 0,0 0-129,-10-2 0,10 2 0,0 0 0,0 0-129,0 0 129,0 0-129,-18-1 0,18 1 0,0 0 0,0 0 0,0 0 0,-22 0-129,22 0 129,0 0-129,-17 0 0,17 0 129,0 0-129,-20 11 0,20-11 129,0 0-129,-19 7 0,19-7 0,-17 5 129,17-5-129,-22 4 0,22-4 0,-23 4 0,23-4 0,-26 11 0,26-11 0,-28 9 0,28-9 0,-25 9 0,25-9 0,-25 7 0,25-7 129,-17 7-129,17-7 129,-20 3-129,20-3 129,0 0-129,-25 7 258,25-7-258,-21 6 0,21-6 0,-25 9 0,25-9 0,-25 11 0,25-11 0,-28 10 0,28-10 0,-26 10 129,26-10-129,-27 10 0,27-10 0,-29 11 129,29-11 0,-30 9 0,30-9-129,-29 11 129,29-11 0,-22 9-129,22-9 129,-21 6-129,21-6-129,0 0 129,-21 11 0,21-11 0,0 0 0,-17 12 0,17-12 0,0 0 0,-21 13 0,21-13 0,0 0 0,-17 14 0,17-14 0,0 0 0,-17 17 0,17-17 0,0 0 0,-16 21 0,16-21 0,-9 20 0,9-20 0,-14 25 0,14-25-129,-17 30 129,4-13 0,4 1 0,0 1 0,1 0 0,0-2-129,-1 0 129,1 9 0,2-9 0,0 6 0,3-3 0,-4 2 0,4 5-129,0-2 129,0 3 0,2-4 0,-3 3 0,1-1 0,2 1 0,1-1 0,-3-3 0,1 1 0,1-1 0,-1 0 0,-1-2 0,3-2 0,-3 4 0,-2-2 129,4 1-129,-1-2 0,1 1 129,-4 0 0,3 0-129,1 5 258,1-7-129,0 3 0,-2-2-129,2 1 258,0 0-258,0 0 0,0 2 129,0-6-129,0 6 0,0 1 0,0 3 0,0-2 0,0 1 0,0 4 0,0-3 0,2 3 0,-2-1 0,0-1 0,0 2 0,0-1 0,0-1 0,0 0 0,1 2 0,-1 4 0,0-5 0,0 6 0,2 0 0,-2-2 0,1 1 0,-1-1 129,0-3-129,4-1 0,-3-2 0,1-4 0,-2 3 0,4-3 0,-2 1 0,1 1 0,0 2 0,-3 0 0,2 0 0,-2 0 0,0 2 0,0-2 0,0-3 0,0 1 129,0-4-129,0 6 129,0-3-129,0 1 129,1 5-129,1-3 129,2 2 0,-2-1-258,-1 4 258,6-5-129,-6 3 0,5-3-129,-6-1 129,2 1 0,3-1 129,-4 1-258,1-1 129,1 1 0,-3 3 0,0 3 0,5-7 0,-5 8 0,3-2 0,-2-1-129,2 1 129,2 2 0,-2-2 0,3-2 0,-6 2 0,0 1 0,2 0 129,-2-1-258,0 5 258,0-1-129,-2 1 0,-4 0 0,4-2 0,-1 0 0,0-2 0,0 0 0,2-1 0,1-5 129,0 3-129,0-3 0,0 2 258,0-5-258,-3 9 0,1-2 0,-1 5 129,-8 3-129,6-2 0,-7 7 0,4-5 0,-3 0 0,0-2 0,5-5-129,2-5 129,1-2 0,-2-2 0,3 3 0,2-6 0,-1 3-258,1-3 258,0 0 0,0 6 0,0-5 0,0 1 0,0 1 0,0-2 0,1 2 0,1-1 258,-2 2-258,1 0 0,-1 2 0,4 1 0,-3-1 0,-1 7 129,2 4-129,-2-3 0,0 5 129,0 1-129,0-7 0,0 5 0,0-10 0,0 2 0,0-10 0,0 3 0,0-7 0,0 2 0,0 1 0,0 1 0,0 0 0,4 0 0,-4 4 0,5-4 129,-4 1-129,3-3 0,-3 0 0,1 1 129,-2-2-129,0 2 129,0 0-129,0 0 0,0 2 0,0 0 0,0-1 0,0 0 0,0 0 0,0 3 0,0-1 0,0-1 0,0-1 0,0 0 0,0 6 0,0-5 0,0 1 0,0 1 0,0-5 0,0 6 0,0-3 0,0-3 0,0 1 0,0 1 0,0 0 0,0-1 0,0-19 0,0 31 0,0-31 0,0 32 0,0-32 0,0 28 0,0-28 0,0 26 0,0-26 0,0 27 0,0-27 0,1 30 0,-1-30 0,5 32-129,-5-32 129,3 31 129,-3-31-129,6 30 0,-6-30 0,5 30 0,-5-6 0,0-5 0,0 6 0,0 3-129,0 2 258,-3 3-258,-2 0 258,-1 3-258,0-3 129,3 0 0,-5 0 0,3-3 0,1 1 0,-1-4 0,2 2 0,-2 1 0,4-3 0,-1-1 0,2-3 0,0 4-129,0 0 129,0 0 0,0-1 0,0 0 0,0 1 0,2-4 0,-2 1 0,6-2 0,-5-3 0,1 2 0,-2-1 0,5-1 0,-4-1 0,1 1 0,-1 1 0,2 1 0,-1 2 0,-1-1 0,1-1 0,-1 5 0,-1-3 129,0 3-129,0-1 129,0 0-129,0-1 129,0-2-129,0 2 129,0-6 0,0 4-129,0-2 0,4 4 0,-4 2 0,1-6 0,-1 3-129,3-3 129,-3 0 0,0-20 0,0 33 0,0-33 0,0 26 0,0-26 0,0 21 129,0-21-258,0 20 129,0-20 0,0 19 0,0-19 0,3 24 0,-3-24 0,3 27 0,-3-27 0,7 29 0,-7-29 0,3 27 0,-3-27 0,7 23 0,-7-23 0,5 24 0,-5-24 0,6 22 0,-6-22 0,8 28 0,-8-28 0,5 32 0,3-16 0,-5 4 0,1-1 0,2-1 0,-1 0 0,-5-18 0,9 32 0,-9-32 0,4 22-129,-4-22 258,0 0-258,0 0 129,7 21 0,-7-21 0,0 0 0,0 0 0,10 23 0,-10-23-129,7 19 129,-7-19 0,0 0 0,20 25 0,-20-25 0,0 0 0,16 22 0,-16-22 0,0 0 0,22 14 0,-22-14 0,17 17 0,-17-17 0,20 16 0,-20-16 0,20 16 0,-20-16 0,22 13-129,-22-13 129,20 12 0,-20-12 0,26 12 0,-26-12 129,33 10-129,-33-10 0,31 11 0,-31-11 0,32 6 0,-15-4 0,-17-2 0,27 7 0,-27-7 0,29 6 129,-29-6-129,30 5 0,-30-5 0,26 6 0,-26-6 0,31 1 0,-31-1 0,30 9 0,-30-9 0,29 7 0,-12-5 0,-17-2 0,33 6 0,-16-1 129,0-4-129,3-1-129,-3 0 258,-17 0-129,31 0 0,-31 0 0,25 2 0,-25-2 129,20 0-129,-20 0 0,0 0 0,25 0 0,-25 0 0,0 0 0,23 0 0,-23 0 0,20 0 0,-20 0 129,22 0-129,-22 0 0,25 1 0,-25-1 129,23 0-129,-23 0 0,17 3 0,-17-3 129,20 0-129,-20 0 0,0 0 0,23 0 129,-23 0-129,20 0 0,-20 0 0,28 0 0,-28 0 0,33 0 129,-16 3-129,3 0 0,-20-3 0,33 4 0,-33-4 0,31 5 0,-31-5 0,21 1 0,-21-1 0,17 0 0,-17 0 129,0 0-129,18 0 0,-18 0 0,0 0 0,21 0 0,-21 0 0,23 0 0,-23 0 129,33 0-129,-33 0 0,33 0 0,-16 0 0,0 0 129,-17 0-129,35 0 0,-18 0 0,2 0 0,3 0 0,-2 4 0,-3-1 0,5-3 0,-22 0 0,28 1 0,-28-1 0,27 0 0,-27 0 0,25 0 0,-25 0 0,27 5 0,-27-5 0,28 0 0,-28 0 0,26 4 0,-26-4 0,23 1 0,-23-1 129,23 0-129,-23 0 0,22 0 0,-22 0 0,20 0 0,-20 0 0,23 0 0,-23 0 0,27 2 0,-27-2 0,25 3 0,-25-3 0,24 3 0,-24-3 0,30 0 0,-30 0 0,25 1 129,-25-1-129,20 3 0,-20-3 0,18 0 0,-18 0 0,0 0 0,24 7 0,-24-7 0,20 1 0,-20-1 0,22 3 0,-22-3 0,23 5 0,-23-5 0,18 1 0,-18-1 0,0 0 129,22 3-129,-22-3 0,0 0-129,22 0 258,-22 0-129,0 0 0,26 0 0,-26 0 0,20 0 0,-20 0 0,17 1 0,-17-1 0,22 0 129,-22 0-129,0 0 0,23 6 0,-23-6 0,0 0 0,17 2 0,-17-2 0,0 0 0,17 1 0,-17-1 0,0 0 0,0 0 0,19 0 0,-19 0 0,0 0 0,0 0 0,19 0 0,-19 0 0,0 0 0,18 0 0,-18 0 0,0 0 0,25 0 0,-25 0 0,20 0 0,-20 0 0,17 0 129,-17 0-129,0 0 0,24 0 0,-24 0 0,0 0 0,17 0 0,-17 0 0,0 0 0,21 0 0,-21 0 0,0 0 0,25 0 0,-25 0 0,0 0 0,22 0 0,-22 0 0,0 0 0,18 0 0,-18 0 0,0 0 129,0 0-129,21 4 0,-21-4 0,0 0 0,0 0 0,17 0 0,-17 0 0,0 0 0,0 0 0,0 0 0,20 0 0,-20 0 0,0 0 0,0 0 0,18 3 0,-18-3 129,0 0-129,17 1 0,-17-1 0,0 0 0,19 2-129,-19-2 129,0 0 0,22 0 0,-22 0 0,0 0 0,0 0 0,17 0 0,-17 0 0,0 0 0,0 0 0,0 0 0,0 0 0,0 0 0,22 0 0,-22 0 0,0 0 0,17 4 0,-17-4 0,17 2 0,-17-2 0,0 0 129,21 1-129,-21-1 0,0 0 0,0 0 0,0 0 0,0 0 0,17 0 0,-17 0 0,0 0 0,0 0 129,0 0-129,0 0 0,0 0 0,0 0 0,0 0 0,0 0 0,0 0 0,0 0 0,0 0 0,0 0 129,0 0-258,0 0 258,0 0-129,0 0 0,0 0 0,0 0 0,0 0 0,0 0 0,0 0 0,0 0 0,0 0 0,21 0 0,-21 0 0,0 0 0,0 0 0,0 0 0,0 0 129,17 6-129,-17-6 0,0 0 0,0 0 0,0 0 0,0 0 0,0 0 0,0 0 0,0 0 129,0 0-129,0 0 0,0 0-129,0 0 0,17 0-258,-17 0-645,0 0-1032,4-9-1935,-4-14-258,0-4-129,-4-13-387</inkml:trace>
  <inkml:trace contextRef="#ctx0" brushRef="#br0" timeOffset="1">2694 7839 129,'0'0'645,"0"0"0,0 0-129,-17-14 0,17 14 258,0 0 0,0 0 0,0 0 0,-11-17 129,11 17 0,0 0-516,0 0 129,-11-21-129,11 21 129,0 0 129,-11-20 0,11 20 129,0 0 0,-12-16 129,12 16 129,0 0-258,0 0 0,-17-16-129,17 16 0,0 0 0,0 0-129,-17-19 129,17 19-129,0 0-129,0 0 0,-16-19 0,16 19 0,0 0 0,0 0-129,0 0 0,0 0-129,0 0 129,0 0-258,0 0 0,0 0 0,0 0 0,0 0-258,0 0 258,0 0-129,0 0 0,0 0 0,0 0 0,0 0 0,0 0 129,0 13-129,0-13 129,5 18-129,-5-18 129,18 23 0,-18-23 0,19 28 0,-19-28 0,22 27-129,-22-27 129,23 25 0,-23-25 0,23 27 0,-23-27 0,22 19 0,-22-19 0,15 17 0,-15-17 0,18 17 0,-18-17 0,0 0 129,13 19-129,-13-19 0,0 0 0,0 0 0,13 18 0,-13-18 0,0 0 129,0 0-129,15 23 0,-15-23 0,8 16 129,-8-16-129,13 20 0,-13-20 0,0 0 129,10 23-129,-10-23 0,0 0 129,0 0-129,0 0 0,0 0 0,0 0 129,0 0-129,13 16 0,-13-16 0,0 0 0,0 0 0,0 0 0,0 0 129,0 0-129,0 0 0,0 18 0,0-18 0,0 0 0,0 0 0,0 0 0,0 0 0,0 0 0,0 0 129,0 0-258,11 19 129,-11-19 0,0 0 0,6 19 0,-6-19 0,0 0 0,6 19 0,-6-19 0,0 0 0,8 18 0,-8-18 0,0 0-129,9 17 129,-9-17 0,0 0 0,0 0 0,14 20 0,-14-20 0,0 0 0,0 0 0,0 0 0,0 0 0,12 19 0,-12-19 0,0 0 0,0 0 0,0 0 0,0 0 0,0 0 129,0 0-129,0 0 0,0 0 0,0 0 0,0 0 0,0 0 0,0 0 0,0 0-129,0 0 129,0 0 0,0 0 0,0 0 0,0 0 0,0 0 0,0 0 0,0 0 0,0 0 0,0 0-129,0 0 129,0 0 0,13 18 0,-13-18 0,0 0 0,0 0 0,0 0 0,0 0 0,17 13 0,-17-13 0,0 0 0,0 0 0,0 0 0,0 0 0,0 0 0,0 0 129,0 0-129,0 0 0,0 0 0,0 0 0,0 0 0,0 0-129,0 0 129,0 0 0,0 0 0,0 0 0,0 0 0,0 0 0,0 0 0,0 0 0,0 0 0,0 0 0,0 0 0,0 0 0,0 0 0,0 0 0,0 0 0,0 0 0,0 0 0,0 0 0,0 0 0,0 0 0,0 0 0,0 0 0,0 0 0,8 18 0,-8-18 129,0 0-129,0 0 0,0 0 0,7 18 0,-7-18 0,0 0 0,0 0 0,0 0 0,0 0 0,0 0 0,0 0 129,0 0-129,0 0 0,0 0 0,11 17 129,-11-17-129,0 0 258,0 0-258,0 0 129,0 0-129,0 0 129,0 0 0,0 0 0,0 0 0,0 0 0,0 0 0,0 0 0,0 0 0,0 0 0,0 0-129,0 0 129,0 0-129,-4 19 129,4-19-129,0 0 0,-21 20 0,21-20 0,0 0 0,-21 22 0,21-22 0,-19 19 0,19-19 0,-22 17 0,22-17 0,-20 16 129,20-16-129,-23 13 0,23-13 0,-20 10 0,20-10 0,-19 10 0,19-10 0,-21 10 0,21-10 129,-19 10-258,19-10 129,-20 9 129,20-9-258,-19 14 129,19-14 129,0 0-129,-23 16 0,23-16 0,0 0 0,-25 21 0,25-21 0,-15 18 0,15-18 0,-19 18-129,19-18 129,0 0 0,-20 20 0,20-20 0,0 0 0,0 0-129,0 0 129,-17 17 129,17-17-129,0 0 0,0 0 0,0 0 0,0 0 0,-19 14 129,19-14-129,0 0 0,0 0 0,-18 12 0,18-12 0,0 0 129,-17 20-129,17-20 0,0 0 0,-21 23 0,21-23 0,0 0 0,-23 23 0,23-23 0,0 0 0,-18 14 0,18-14 0,0 0 0,0 0 0,0 0 0,0 0 0,0 0 0,0 0 0,0 0 0,0 0 0,0 0 0,0 0 0,0 0 0,0 0 0,0 0 0,0 0 0,0 0 0,0 0 0,0 0 0,0 0-129,0 0 0,0 0 0,0 0 0,0 0-258,0 0 0,0 0-258,0 0-645,0 0-387,0 0-1419,0-30-645,3 13 0,-3-13 0,12 14-129</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5:18.179"/>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2387 488 1032,'0'0'1290,"0"0"-129,0 0 129,0 0-258,0 0 129,0 0-129,0 0-387,0 0 0,0 0-129,0 0-129,0 0 129,0 0-258,0 0 0,0 0 258,0 0 0,0 0 0,0 0-129,0 0 258,0 0-516,0 0 258,0 0-258,0 0 0,0 0-258,0 0 258,0 0-258,-11 0 258,11 0-129,0 0 129,0 0-129,0 0 129,0 0-129,0 0 258,0 0-258,0 0 129,-12-13 0,12 13-129,0 0 129,0 0 0,0 0 0,0 0-129,-13-23 0,13 23 0,0 0 129,0 0-258,-9-24 258,9 24-129,0 0 0,0 0 129,-14-18-129,14 18 129,0 0 0,0 0 129,-17-15-129,17 15 0,0 0 0,0 0 0,-17-16 0,17 16 129,0 0-129,0 0 0,-23-21 129,23 21-129,0 0 0,-20-19 129,20 19 0,-17-13 0,17 13-129,-19-14 129,19 14-129,-17-13 129,17 13-129,-22-12 0,22 12 0,-21-11 0,21 11 0,-22-10 0,22 10-129,-25-14 129,25 14 0,-25-13 0,25 13-129,-26-13 129,26 13 0,-29-14-129,29 14 129,-25-9 0,25 9-129,-23-10 129,23 10-129,-22-8 0,22 8 129,-22-6-129,22 6 0,-25-9 0,25 9 0,-23-7 0,23 7 0,-31-11 0,31 11 258,-31-13-258,14 10 0,0-3 0,-1-1 129,-1 0-129,-1 4 0,3-3 0,-3 3 0,20 3 129,-30-8-129,30 8 0,-23-6 0,23 6 0,-25-4 0,25 4 0,-25-6 129,25 6-129,-29-6 0,29 6 0,-28-6 0,28 6 0,-31-6 0,31 6 0,-28-5 0,28 5 0,-23-4 0,23 4 0,-20-4 129,20 4-129,0 0 0,-23-5 0,23 5 0,0 0 129,-25-3-129,25 3 0,-20-4 0,20 4-129,-22-7 129,22 7 0,-25-3 0,25 3 0,-20-4 0,20 4 0,-23-3 0,23 3 0,-22-4 0,22 4 0,-25-5 0,25 5 0,-21-3 0,21 3 0,-22-1 0,22 1 0,-20 0 0,20 0 0,-19 0 0,19 0 0,-20-3 129,20 3-129,-26 0 0,26 0 0,-25-4 129,25 4-129,-26 0 0,26 0 0,-24 0 0,24 0 0,-27 0 0,27 0 0,-28 0 0,28 0 0,-30 2 0,13 0 0,0 1 0,0-2 0,17-1 0,-29 3 0,29-3 0,-33 5 0,13-4 0,3 3 0,0-2 0,17-2 0,-36 10 0,19-6 129,-1 0-129,18-4 0,-31 8 0,31-8 0,-25 7 129,25-7-129,-20 6 0,20-6 129,-23 5-129,23-5 0,-24 9 129,24-9-129,-28 7 0,28-7 0,-31 12 0,31-12 0,-23 9 0,23-9 0,-23 10 0,23-10 0,-17 9 0,17-9 0,-19 13 0,19-13 0,-20 14 0,20-14 0,-18 16 0,18-16 0,-19 13 0,19-13 0,-17 14 0,17-14 0,0 0 0,-25 19 0,25-19 0,-21 18 0,21-18 0,-25 15 0,25-15 0,-30 18 0,30-18 0,-26 18 0,26-18 0,-26 18 0,26-18 0,-21 17 0,21-17 0,-20 17 0,20-17 0,-17 17 0,17-17 0,0 0 0,-21 25 0,21-25 0,0 0 0,-17 20 0,17-20 0,0 0 0,0 0 0,-17 20 0,17-20 0,0 0 0,-14 16-129,14-16 129,0 0 0,-16 18 0,16-18 0,0 0 0,-11 16 0,11-16 0,0 0 0,0 0 0,-12 22 0,12-22 0,0 0 0,-8 18 0,8-18 0,-8 16 0,8-16 0,-4 20 129,4-20 129,-6 20-258,6-20 258,-7 27-129,7-27 0,-7 22-129,7-22 129,-3 17-129,3-17 0,0 0 0,-5 20-129,5-20 129,0 0 0,0 0 0,0 17 0,0-17 0,0 0-129,0 17 129,0-17 0,0 0 0,0 19 0,0-19 0,0 0 0,5 17 0,-5-17-129,0 0 129,0 0 0,12 21 0,-12-21 0,0 0 0,11 20 0,-11-20 0,0 0 0,15 19 0,-15-19 0,0 0 0,11 17 0,-11-17 0,0 0 0,0 0 0,17 18-129,-17-18 129,0 0 0,0 0 0,14 17 0,-14-17 0,0 0 0,0 0 0,17 19 0,-17-19 0,0 0 0,0 0 0,22 19 0,-22-19 0,0 0 0,0 0 0,18 14-129,-18-14 258,0 0-258,21 9 129,-21-9 0,0 0 0,18 12 0,-18-12 0,0 0 0,20 11 0,-20-11 0,0 0 0,0 0 0,19 10 0,-19-10 0,0 0 0,20 9 0,-20-9 0,0 0 0,20 7 0,-20-7 0,0 0 0,22 11 0,-22-11 0,0 0 0,0 0 0,21 12 0,-21-12 0,0 0 0,0 0 0,21 7 0,-21-7 129,0 0-129,0 0 0,21 7 0,-21-7 0,0 0 0,22 7 0,-22-7 0,0 0 0,19 9 0,-19-9 0,0 0 0,20 7 0,-20-7 0,0 0 0,20 5 0,-20-5 0,18 0 0,-18 0 0,0 0 0,17 5 0,-17-5 0,0 0 0,24 3 0,-24-3 0,0 0 0,20 6 0,-20-6 0,18 4 0,-18-4 0,0 0 0,24 7 0,-24-7 0,0 0 0,23 7 0,-23-7 0,0 0 0,25 6 0,-25-6 0,0 0 129,18 4-129,-18-4 0,0 0 0,22 3 0,-22-3 0,0 0 0,23 4 0,-23-4 0,19 0 0,-19 0 0,0 0 0,23 0 0,-23 0 0,17 0 0,-17 0 0,0 0 0,0 0 0,26 2 0,-26-2 0,0 0 129,17 0-129,-17 0 0,0 0 0,24 0 0,-24 0 0,0 0 0,24 0 0,-24 0 0,0 0 0,22 0 129,-22 0-129,17 0 0,-17 0 0,17 0 0,-17 0 0,20 0 0,-20 0 0,21-2 0,-21 2 0,21-4 0,-21 4 0,22 0 0,-22 0 129,20-3-129,-20 3 0,19-1 0,-19 1 0,18-2 0,-18 2 0,17-1 0,-17 1 0,0 0 0,23 0 0,-23 0 0,0 0 0,22 0 0,-22 0 0,0 0 0,22-5 0,-22 5 0,0 0 0,17 0 0,-17 0 0,0 0 0,20-1 0,-20 1 0,0 0 0,19 0 0,-19 0 0,0 0 0,17-5 129,-17 5-129,0 0 0,23 0 0,-23 0-129,0 0 129,23-2 0,-23 2 0,0 0 0,19 0 0,-19 0 0,0 0 0,17 0 129,-17 0-258,0 0 129,0 0 0,21 0 0,-21 0 0,0 0 0,21 0 0,-21 0 0,0 0 0,20 0 0,-20 0 129,0 0-129,25 0 0,-25 0 0,0 0 0,20 0 0,-20 0 0,0 0 0,17 0 0,-17 0 0,0 0 0,0 0 0,0 0 0,17 0 0,-17 0 0,0 0 0,0 0 0,20 0 0,-20 0 0,0 0 0,20 0 0,-20 0 0,0 0 0,22 0 0,-22 0 0,0 0 0,17 0 0,-17 0 0,0 0 0,0 0 0,18 0 0,-18 0-129,0 0 129,17 0 0,-17 0 0,0 0 0,19 0 0,-19 0 0,0 0 0,20 0 0,-20 0 0,0 0 0,19 2 0,-19-2 0,0 0 0,20 1 0,-20-1 0,0 0 0,17 0 0,-17 0 0,0 0 0,17 0 0,-17 0 0,0 0 0,0 0 0,18 4 0,-18-4 0,0 0 0,22 1 129,-22-1-129,0 0 0,23 0 0,-23 0 0,0 0 0,0 0 0,21 0 0,-21 0 0,0 0 0,0 0 0,0 0 0,20 0 0,-20 0 0,0 0 0,21 0 0,-21 0 0,0 0 0,25 0 0,-25 0 0,0 0 0,22 0 0,-22 0 0,0 0 0,18 0 0,-18 0 0,0 0 0,21-1 0,-21 1 129,0 0-129,20-5 0,-20 5 0,0 0 0,0 0 0,20-5 0,-20 5-129,0 0 129,0 0 0,0 0 0,17-3 0,-17 3 0,0 0 0,0 0 0,0 0 0,22-5 0,-22 5 0,0 0 0,23-5 0,-23 5 0,17-1 0,-17 1 129,17 0-129,-17 0 0,0 0 0,22 0 0,-22 0 0,0 0 0,21 0 0,-21 0 0,17 0 0,-17 0 0,19 0 0,-19 0 0,17-3 0,-17 3 0,22-5 0,-22 5 0,21 0 0,-21 0 0,19-5 0,-19 5 0,22-1 0,-22 1 0,17-3 0,-17 3 258,0 0-258,0 0 0,21-9 0,-21 9 129,0 0-129,0 0 0,17-10 0,-17 10 129,0 0-129,20-17 0,-20 17 0,0 0 0,21-15 0,-21 15 0,0 0 0,0 0 0,20-15 0,-20 15 0,0 0 0,0 0 0,18-12 0,-18 12 0,0 0 129,0 0-129,0 0 0,20-21 0,-20 21 0,0 0 0,0 0 129,16-20-129,-16 20 0,0 0 0,0 0 0,15-20 0,-15 20 0,0 0 0,16-23 0,-16 23 0,0 0 0,20-26 129,-20 26-129,0 0 0,17-22 0,-17 22 0,0 0 0,14-19 0,-14 19 0,0 0 0,12-19 0,-12 19 0,0 0 0,0 0 0,11-17 129,-11 17-129,0 0 0,0 0 0,7-19 0,-7 19 129,0 0-129,0 0 0,0 0 0,3-17 129,-3 17-129,0 0 0,0-20 0,0 20 0,0 0 0,0-24 0,0 24 0,0 0 0,0-23 0,0 23 0,0 0 0,0 0 0,0-19 0,0 19 0,0 0 0,0 0 129,0 0-129,0 0 0,0-18 0,0 18 129,0 0-129,0 0 0,-10-16 0,10 16-258,0 0 258,0 0-129,-7-20 129,7 20-258,0 0 258,0 0-129,0 0 129,0 0 0,0 0-129,0 0 129,0 0 0,-11-16 0,11 16 0,0 0-129,0 0 129,0 0 0,0 0 0,-5-19-129,5 19 129,0 0 0,0 0-129,0 0-129,0 0 0,0 0-129,0 0-516,0 0-774,0 0-2064,0 0 129,0 0-645,-9-28 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5:18.18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916-3 903,'0'0'1419,"0"0"-258,0 0 0,0 0-129,0 0 129,0 0-258,0 0 0,0 0 0,0 0-129,0 0 0,0 0 0,0 0-258,0 0 129,0 0-129,0 0 0,0 0 0,0 0 0,0 0 0,0 0-129,0 0 258,0 0-258,0 0 0,0 0 0,0 0 0,0 0 0,0 0-129,-10-2 0,10 2 0,0 0 0,0 0-129,0 0 129,0 0-129,-18-1 0,18 1 0,0 0 0,0 0 0,0 0 0,-22 0-129,22 0 129,0 0-129,-17 0 0,17 0 129,0 0-129,-20 11 0,20-11 129,0 0-129,-19 7 0,19-7 0,-17 5 129,17-5-129,-22 4 0,22-4 0,-23 4 0,23-4 0,-26 11 0,26-11 0,-28 9 0,28-9 0,-25 9 0,25-9 0,-25 7 0,25-7 129,-17 7-129,17-7 129,-20 3-129,20-3 129,0 0-129,-25 7 258,25-7-258,-21 6 0,21-6 0,-25 9 0,25-9 0,-25 11 0,25-11 0,-28 10 0,28-10 0,-26 10 129,26-10-129,-27 10 0,27-10 0,-29 11 129,29-11 0,-30 9 0,30-9-129,-29 11 129,29-11 0,-22 9-129,22-9 129,-21 6-129,21-6-129,0 0 129,-21 11 0,21-11 0,0 0 0,-17 12 0,17-12 0,0 0 0,-21 13 0,21-13 0,0 0 0,-17 14 0,17-14 0,0 0 0,-17 17 0,17-17 0,0 0 0,-16 21 0,16-21 0,-9 20 0,9-20 0,-14 25 0,14-25-129,-17 30 129,4-13 0,4 1 0,0 1 0,1 0 0,0-2-129,-1 0 129,1 9 0,2-9 0,0 6 0,3-3 0,-4 2 0,4 5-129,0-2 129,0 3 0,2-4 0,-3 3 0,1-1 0,2 1 0,1-1 0,-3-3 0,1 1 0,1-1 0,-1 0 0,-1-2 0,3-2 0,-3 4 0,-2-2 129,4 1-129,-1-2 0,1 1 129,-4 0 0,3 0-129,1 5 258,1-7-129,0 3 0,-2-2-129,2 1 258,0 0-258,0 0 0,0 2 129,0-6-129,0 6 0,0 1 0,0 3 0,0-2 0,0 1 0,0 4 0,0-3 0,2 3 0,-2-1 0,0-1 0,0 2 0,0-1 0,0-1 0,0 0 0,1 2 0,-1 4 0,0-5 0,0 6 0,2 0 0,-2-2 0,1 1 0,-1-1 129,0-3-129,4-1 0,-3-2 0,1-4 0,-2 3 0,4-3 0,-2 1 0,1 1 0,0 2 0,-3 0 0,2 0 0,-2 0 0,0 2 0,0-2 0,0-3 0,0 1 129,0-4-129,0 6 129,0-3-129,0 1 129,1 5-129,1-3 129,2 2 0,-2-1-258,-1 4 258,6-5-129,-6 3 0,5-3-129,-6-1 129,2 1 0,3-1 129,-4 1-258,1-1 129,1 1 0,-3 3 0,0 3 0,5-7 0,-5 8 0,3-2 0,-2-1-129,2 1 129,2 2 0,-2-2 0,3-2 0,-6 2 0,0 1 0,2 0 129,-2-1-258,0 5 258,0-1-129,-2 1 0,-4 0 0,4-2 0,-1 0 0,0-2 0,0 0 0,2-1 0,1-5 129,0 3-129,0-3 0,0 2 258,0-5-258,-3 9 0,1-2 0,-1 5 129,-8 3-129,6-2 0,-7 7 0,4-5 0,-3 0 0,0-2 0,5-5-129,2-5 129,1-2 0,-2-2 0,3 3 0,2-6 0,-1 3-258,1-3 258,0 0 0,0 6 0,0-5 0,0 1 0,0 1 0,0-2 0,1 2 0,1-1 258,-2 2-258,1 0 0,-1 2 0,4 1 0,-3-1 0,-1 7 129,2 4-129,-2-3 0,0 5 129,0 1-129,0-7 0,0 5 0,0-10 0,0 2 0,0-10 0,0 3 0,0-7 0,0 2 0,0 1 0,0 1 0,0 0 0,4 0 0,-4 4 0,5-4 129,-4 1-129,3-3 0,-3 0 0,1 1 129,-2-2-129,0 2 129,0 0-129,0 0 0,0 2 0,0 0 0,0-1 0,0 0 0,0 0 0,0 3 0,0-1 0,0-1 0,0-1 0,0 0 0,0 6 0,0-5 0,0 1 0,0 1 0,0-5 0,0 6 0,0-3 0,0-3 0,0 1 0,0 1 0,0 0 0,0-1 0,0-19 0,0 31 0,0-31 0,0 32 0,0-32 0,0 28 0,0-28 0,0 26 0,0-26 0,0 27 0,0-27 0,1 30 0,-1-30 0,5 32-129,-5-32 129,3 31 129,-3-31-129,6 30 0,-6-30 0,5 30 0,-5-6 0,0-5 0,0 6 0,0 3-129,0 2 258,-3 3-258,-2 0 258,-1 3-258,0-3 129,3 0 0,-5 0 0,3-3 0,1 1 0,-1-4 0,2 2 0,-2 1 0,4-3 0,-1-1 0,2-3 0,0 4-129,0 0 129,0 0 0,0-1 0,0 0 0,0 1 0,2-4 0,-2 1 0,6-2 0,-5-3 0,1 2 0,-2-1 0,5-1 0,-4-1 0,1 1 0,-1 1 0,2 1 0,-1 2 0,-1-1 0,1-1 0,-1 5 0,-1-3 129,0 3-129,0-1 129,0 0-129,0-1 129,0-2-129,0 2 129,0-6 0,0 4-129,0-2 0,4 4 0,-4 2 0,1-6 0,-1 3-129,3-3 129,-3 0 0,0-20 0,0 33 0,0-33 0,0 26 0,0-26 0,0 21 129,0-21-258,0 20 129,0-20 0,0 19 0,0-19 0,3 24 0,-3-24 0,3 27 0,-3-27 0,7 29 0,-7-29 0,3 27 0,-3-27 0,7 23 0,-7-23 0,5 24 0,-5-24 0,6 22 0,-6-22 0,8 28 0,-8-28 0,5 32 0,3-16 0,-5 4 0,1-1 0,2-1 0,-1 0 0,-5-18 0,9 32 0,-9-32 0,4 22-129,-4-22 258,0 0-258,0 0 129,7 21 0,-7-21 0,0 0 0,0 0 0,10 23 0,-10-23-129,7 19 129,-7-19 0,0 0 0,20 25 0,-20-25 0,0 0 0,16 22 0,-16-22 0,0 0 0,22 14 0,-22-14 0,17 17 0,-17-17 0,20 16 0,-20-16 0,20 16 0,-20-16 0,22 13-129,-22-13 129,20 12 0,-20-12 0,26 12 0,-26-12 129,33 10-129,-33-10 0,31 11 0,-31-11 0,32 6 0,-15-4 0,-17-2 0,27 7 0,-27-7 0,29 6 129,-29-6-129,30 5 0,-30-5 0,26 6 0,-26-6 0,31 1 0,-31-1 0,30 9 0,-30-9 0,29 7 0,-12-5 0,-17-2 0,33 6 0,-16-1 129,0-4-129,3-1-129,-3 0 258,-17 0-129,31 0 0,-31 0 0,25 2 0,-25-2 129,20 0-129,-20 0 0,0 0 0,25 0 0,-25 0 0,0 0 0,23 0 0,-23 0 0,20 0 0,-20 0 129,22 0-129,-22 0 0,25 1 0,-25-1 129,23 0-129,-23 0 0,17 3 0,-17-3 129,20 0-129,-20 0 0,0 0 0,23 0 129,-23 0-129,20 0 0,-20 0 0,28 0 0,-28 0 0,33 0 129,-16 3-129,3 0 0,-20-3 0,33 4 0,-33-4 0,31 5 0,-31-5 0,21 1 0,-21-1 0,17 0 0,-17 0 129,0 0-129,18 0 0,-18 0 0,0 0 0,21 0 0,-21 0 0,23 0 0,-23 0 129,33 0-129,-33 0 0,33 0 0,-16 0 0,0 0 129,-17 0-129,35 0 0,-18 0 0,2 0 0,3 0 0,-2 4 0,-3-1 0,5-3 0,-22 0 0,28 1 0,-28-1 0,27 0 0,-27 0 0,25 0 0,-25 0 0,27 5 0,-27-5 0,28 0 0,-28 0 0,26 4 0,-26-4 0,23 1 0,-23-1 129,23 0-129,-23 0 0,22 0 0,-22 0 0,20 0 0,-20 0 0,23 0 0,-23 0 0,27 2 0,-27-2 0,25 3 0,-25-3 0,24 3 0,-24-3 0,30 0 0,-30 0 0,25 1 129,-25-1-129,20 3 0,-20-3 0,18 0 0,-18 0 0,0 0 0,24 7 0,-24-7 0,20 1 0,-20-1 0,22 3 0,-22-3 0,23 5 0,-23-5 0,18 1 0,-18-1 0,0 0 129,22 3-129,-22-3 0,0 0-129,22 0 258,-22 0-129,0 0 0,26 0 0,-26 0 0,20 0 0,-20 0 0,17 1 0,-17-1 0,22 0 129,-22 0-129,0 0 0,23 6 0,-23-6 0,0 0 0,17 2 0,-17-2 0,0 0 0,17 1 0,-17-1 0,0 0 0,0 0 0,19 0 0,-19 0 0,0 0 0,0 0 0,19 0 0,-19 0 0,0 0 0,18 0 0,-18 0 0,0 0 0,25 0 0,-25 0 0,20 0 0,-20 0 0,17 0 129,-17 0-129,0 0 0,24 0 0,-24 0 0,0 0 0,17 0 0,-17 0 0,0 0 0,21 0 0,-21 0 0,0 0 0,25 0 0,-25 0 0,0 0 0,22 0 0,-22 0 0,0 0 0,18 0 0,-18 0 0,0 0 129,0 0-129,21 4 0,-21-4 0,0 0 0,0 0 0,17 0 0,-17 0 0,0 0 0,0 0 0,0 0 0,20 0 0,-20 0 0,0 0 0,0 0 0,18 3 0,-18-3 129,0 0-129,17 1 0,-17-1 0,0 0 0,19 2-129,-19-2 129,0 0 0,22 0 0,-22 0 0,0 0 0,0 0 0,17 0 0,-17 0 0,0 0 0,0 0 0,0 0 0,0 0 0,0 0 0,22 0 0,-22 0 0,0 0 0,17 4 0,-17-4 0,17 2 0,-17-2 0,0 0 129,21 1-129,-21-1 0,0 0 0,0 0 0,0 0 0,0 0 0,17 0 0,-17 0 0,0 0 0,0 0 129,0 0-129,0 0 0,0 0 0,0 0 0,0 0 0,0 0 0,0 0 0,0 0 0,0 0 0,0 0 129,0 0-258,0 0 258,0 0-129,0 0 0,0 0 0,0 0 0,0 0 0,0 0 0,0 0 0,0 0 0,0 0 0,21 0 0,-21 0 0,0 0 0,0 0 0,0 0 0,0 0 129,17 6-129,-17-6 0,0 0 0,0 0 0,0 0 0,0 0 0,0 0 0,0 0 0,0 0 129,0 0-129,0 0 0,0 0-129,0 0 0,17 0-258,-17 0-645,0 0-1032,4-9-1935,-4-14-258,0-4-129,-4-13-387</inkml:trace>
  <inkml:trace contextRef="#ctx0" brushRef="#br0" timeOffset="1">2694 7839 129,'0'0'645,"0"0"0,0 0-129,-17-14 0,17 14 258,0 0 0,0 0 0,0 0 0,-11-17 129,11 17 0,0 0-516,0 0 129,-11-21-129,11 21 129,0 0 129,-11-20 0,11 20 129,0 0 0,-12-16 129,12 16 129,0 0-258,0 0 0,-17-16-129,17 16 0,0 0 0,0 0-129,-17-19 129,17 19-129,0 0-129,0 0 0,-16-19 0,16 19 0,0 0 0,0 0-129,0 0 0,0 0-129,0 0 129,0 0-258,0 0 0,0 0 0,0 0 0,0 0-258,0 0 258,0 0-129,0 0 0,0 0 0,0 0 0,0 0 0,0 0 129,0 13-129,0-13 129,5 18-129,-5-18 129,18 23 0,-18-23 0,19 28 0,-19-28 0,22 27-129,-22-27 129,23 25 0,-23-25 0,23 27 0,-23-27 0,22 19 0,-22-19 0,15 17 0,-15-17 0,18 17 0,-18-17 0,0 0 129,13 19-129,-13-19 0,0 0 0,0 0 0,13 18 0,-13-18 0,0 0 129,0 0-129,15 23 0,-15-23 0,8 16 129,-8-16-129,13 20 0,-13-20 0,0 0 129,10 23-129,-10-23 0,0 0 129,0 0-129,0 0 0,0 0 0,0 0 129,0 0-129,13 16 0,-13-16 0,0 0 0,0 0 0,0 0 0,0 0 129,0 0-129,0 0 0,0 18 0,0-18 0,0 0 0,0 0 0,0 0 0,0 0 0,0 0 0,0 0 129,0 0-258,11 19 129,-11-19 0,0 0 0,6 19 0,-6-19 0,0 0 0,6 19 0,-6-19 0,0 0 0,8 18 0,-8-18 0,0 0-129,9 17 129,-9-17 0,0 0 0,0 0 0,14 20 0,-14-20 0,0 0 0,0 0 0,0 0 0,0 0 0,12 19 0,-12-19 0,0 0 0,0 0 0,0 0 0,0 0 0,0 0 129,0 0-129,0 0 0,0 0 0,0 0 0,0 0 0,0 0 0,0 0 0,0 0-129,0 0 129,0 0 0,0 0 0,0 0 0,0 0 0,0 0 0,0 0 0,0 0 0,0 0 0,0 0-129,0 0 129,0 0 0,13 18 0,-13-18 0,0 0 0,0 0 0,0 0 0,0 0 0,17 13 0,-17-13 0,0 0 0,0 0 0,0 0 0,0 0 0,0 0 0,0 0 129,0 0-129,0 0 0,0 0 0,0 0 0,0 0 0,0 0-129,0 0 129,0 0 0,0 0 0,0 0 0,0 0 0,0 0 0,0 0 0,0 0 0,0 0 0,0 0 0,0 0 0,0 0 0,0 0 0,0 0 0,0 0 0,0 0 0,0 0 0,0 0 0,0 0 0,0 0 0,0 0 0,0 0 0,0 0 0,8 18 0,-8-18 129,0 0-129,0 0 0,0 0 0,7 18 0,-7-18 0,0 0 0,0 0 0,0 0 0,0 0 0,0 0 0,0 0 129,0 0-129,0 0 0,0 0 0,11 17 129,-11-17-129,0 0 258,0 0-258,0 0 129,0 0-129,0 0 129,0 0 0,0 0 0,0 0 0,0 0 0,0 0 0,0 0 0,0 0 0,0 0 0,0 0-129,0 0 129,0 0-129,-4 19 129,4-19-129,0 0 0,-21 20 0,21-20 0,0 0 0,-21 22 0,21-22 0,-19 19 0,19-19 0,-22 17 0,22-17 0,-20 16 129,20-16-129,-23 13 0,23-13 0,-20 10 0,20-10 0,-19 10 0,19-10 0,-21 10 0,21-10 129,-19 10-258,19-10 129,-20 9 129,20-9-258,-19 14 129,19-14 129,0 0-129,-23 16 0,23-16 0,0 0 0,-25 21 0,25-21 0,-15 18 0,15-18 0,-19 18-129,19-18 129,0 0 0,-20 20 0,20-20 0,0 0 0,0 0-129,0 0 129,-17 17 129,17-17-129,0 0 0,0 0 0,0 0 0,0 0 0,-19 14 129,19-14-129,0 0 0,0 0 0,-18 12 0,18-12 0,0 0 129,-17 20-129,17-20 0,0 0 0,-21 23 0,21-23 0,0 0 0,-23 23 0,23-23 0,0 0 0,-18 14 0,18-14 0,0 0 0,0 0 0,0 0 0,0 0 0,0 0 0,0 0 0,0 0 0,0 0 0,0 0 0,0 0 0,0 0 0,0 0 0,0 0 0,0 0 0,0 0 0,0 0 0,0 0 0,0 0-129,0 0 0,0 0 0,0 0 0,0 0-258,0 0 0,0 0-258,0 0-645,0 0-387,0 0-1419,0-30-645,3 13 0,-3-13 0,12 14-129</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6:15.549"/>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3096 135 129,'0'0'1677,"0"0"0,0 0-258,0 0-258,0 0 129,0 0-258,0 0-129,0 0 0,0 0-129,-9 5-258,9-5 258,0 0-129,0 0-129,0 0 129,-20 1-129,20-1 129,0 0-258,0 0-129,0 0 0,0 0 129,0 0-129,0 0-129,0 0 129,0 0 0,-19 0 0,19 0 0,0 0 0,0 0 129,0 0-129,-17-4-129,17 4 129,0 0-129,0 0 129,0 0-129,0 0 0,-19-2 129,19 2 0,0 0-129,0 0 129,0 0-129,-17-6 129,17 6 0,0 0-129,-18-6 0,18 6 258,-21-6-258,21 6 0,-17-1 0,17 1 0,0 0 0,-23-5-129,23 5 129,0 0-129,-20-9 129,20 9-258,0 0 258,-22-11-258,22 11 258,0 0-258,-24-13 258,24 13-258,-19-6 258,19 6-129,-19-2 0,19 2 129,-21-3-129,21 3 129,-24-3 0,24 3-129,-24-1 129,24 1 0,-33-5 0,33 5 0,-33-1-129,33 1 0,-29-3 129,29 3-129,-29-3 0,29 3 129,-27-3-129,27 3 129,-29-4-129,12 1 129,-2 1-129,-1 0 258,0-1-645,0 2 516,-4-1-387,0 1 258,3-2-258,0 3 258,2-2-258,2 2 258,17 0 0,-29-1 129,29 1-129,-28-3 0,28 3 0,-25-3 0,25 3 129,-30-1-129,10-2 0,0 1 0,3 1 0,-3 1 0,-2-4 0,2 3 0,-2-1 0,1 2 0,4 0 0,17 0 0,-31-3 0,31 3 129,-33-1-129,33 1 0,-26 0 0,26 0 0,-27-2 0,27 2 0,-32 0 0,15 0 0,-5 0 0,-3 0 0,-1 0 0,-4 0 129,-1 0-129,2 0 0,1 0 0,0 2 0,5-1 0,4 2 0,19-3 0,-31 3 0,31-3 0,-31 4 0,31-4 0,-29 0 0,12 0 0,0 0 0,0 0 0,-4 0 0,4 0 0,-1 0 0,18 0 0,-34 0 0,34 0 0,-33 1 0,33-1 0,-31 0 0,31 0 0,-25 2 0,25-2 0,-23 0 0,23 0 0,-22 3 0,22-3 0,-28 0 0,28 0 0,-32 1 0,13-1 0,1 0 0,1 0 0,-5 0 0,5 0 0,17 0 0,-31 2 0,31-2 0,-30 0 0,30 0 0,-28 0 0,28 0 0,-29 0 0,7 0 0,5 0 0,-4 0 0,3 0 0,1 0 0,-3 0 0,20 0 0,-28 0 0,28 0 0,-21 0 0,21 0 0,-27 0 0,27 0 0,-34 0 0,34 0 0,-32-2 0,32 2 0,-28-1 0,28 1 0,-28 0 0,28 0 0,-19 0 0,19 0 0,-20-3 0,20 3 0,0 0 0,-23 0 0,23 0 0,0 0 0,-20 0 0,20 0 0,-22 0 0,22 0 0,-20-2 0,20 2 0,-22 0 0,22 0 0,-31 0 129,31 0-129,-29-1 0,29 1 0,-30 0 0,30 0 0,-25 0 0,25 0 0,-21 0 0,21 0 0,0 0 0,-25-4 0,25 4 0,0 0 0,-25-3 0,25 3 0,-19-3 0,19 3 0,-20 0-129,20 0 129,-21 0 0,21 0 0,-21 0 0,21 0 0,-21 0 0,21 0 0,-22 0 0,22 0 0,-19 0 0,19 0 0,0 0-129,-21 3 129,21-3 0,0 0-129,-19 8 129,19-8 0,0 0-129,-22 15 129,22-15 0,0 0 0,-23 24 258,23-24-258,-17 16 258,17-16-258,0 0 387,-23 26-387,23-26 258,-14 21-129,14-21-258,-11 16 258,11-16-129,0 0 0,-14 24 0,14-24 0,0 0 0,0 0-129,-12 22 129,12-22 0,0 0 0,-5 19 0,5-19-129,0 0 129,-6 18 0,6-18 0,0 0-129,-6 23 129,6-23 0,0 0 0,-3 20 0,3-20 0,0 17-258,0-17 258,0 18 0,0-18 0,0 18-129,0-18 129,0 0 0,0 21 0,0-21 0,0 0 0,0 24-129,0-24 129,3 18 0,-3-18 0,0 0 0,6 23 0,-6-23 0,0 0 0,8 21 0,-8-21 0,0 0 0,7 22 0,-7-22 0,0 0 0,7 20 0,-7-20 0,0 0 0,7 21-129,-7-21 129,0 0 0,8 25 0,-8-25 0,0 0 0,9 24 0,-9-24 0,10 20 0,-10-20 0,7 14 0,-7-14 0,0 0 0,13 23 0,-13-23 0,9 16 0,-9-16 0,8 18 0,-8-18 0,8 23-129,-8-23 129,7 19 0,-7-19 0,10 20 0,-10-20 0,9 20 0,-9-20 0,9 17 0,-9-17 0,11 20 0,-11-20 0,9 18 0,-9-18 0,0 0 0,16 24 0,-16-24 0,0 0-129,15 20 129,-15-20 0,0 0 0,19 24 0,-19-24 0,0 0 0,20 22 0,-20-22 0,0 0 0,23 20 0,-23-20 0,18 13 0,-18-13 0,18 14 0,-18-14 0,20 10 0,-20-10 0,17 7 0,-17-7 0,19 10 0,-19-10 0,19 7 0,-19-7 0,20 3 129,-20-3-129,23 6 0,-23-6 0,29 4 0,-29-4 0,27 3 0,-27-3 0,34 5 0,-34-5 129,32 2-129,-32-2 0,28 0 0,-28 0 0,31 3 0,-31-3 0,30 0 0,-30 0 0,26 0 0,-26 0 129,28 0-129,-28 0 0,25-5 0,-25 5 0,28-5 0,-28 5 0,26-3 0,-26 3 0,30-3 0,-13 2 0,-17 1 0,32-3 0,-32 3 0,34-4 0,-34 4 0,31-5 0,-31 5 0,31-4 0,-31 4 0,33-5 0,-15 3 0,-18 2 0,33-6 0,-16 5 0,0-1 0,5 1 129,-5-2-129,0 0 0,2 0 0,-2 3 0,3-1 0,-2-1 0,-1-2 0,0 2 0,4 1 0,-4-3 0,0 3 0,0-1 0,-17 2 0,32-3 0,-13 2 0,-2-1 0,0 2 0,-17 0 0,31-4 0,-31 4 0,30-1 0,-30 1 0,24-2 0,-24 2 129,20-3-129,-20 3 0,19 0 0,-19 0 0,0 0-129,25 0 129,-25 0 0,18 0 0,-18 0 0,24 0 0,-24 0 0,25 3 129,-25-3-129,26 2 0,-26-2 0,19 1 0,-19-1 0,20 0 0,-20 0 0,17 3 0,-17-3 0,20 3 0,-20-3 0,23 1 0,-23-1 0,26 6 0,-26-6 0,25 5 0,-25-5-129,25 5 129,-25-5 0,22 1 0,-22-1 0,20 3 0,-20-3 0,26 5 0,-26-5 0,19 5 0,-19-5 0,22 2 0,-22-2 0,18 3 0,-18-3 0,20 4 0,-20-4 0,0 0 0,24 4 0,-24-4 0,0 0 0,21 4 0,-21-4 0,20 2 0,-20-2 0,24 1 0,-24-1 0,26 3 0,-26-3 0,28 2 0,-28-2 0,19 0 0,-19 0 0,20 1 0,-20-1 0,0 0 0,23 0 0,-23 0 0,23 0 0,-23 0 129,28 0-129,-11 0 0,2 0 0,1 0 0,0 0 0,-1 0 0,-2 0 0,1-1 0,-18 1 0,25-2 0,-25 2 0,17-3 0,-17 3 0,0 0 258,25-3-258,-25 3 0,20-4 0,-20 4 0,31-7 0,-31 7 0,33-6 0,-33 6 0,31-7 129,-31 7-129,26-7 0,-26 7 0,22-6 0,-22 6 0,0 0 0,23-7 0,-23 7 0,0 0 0,23-7 0,-23 7 0,21-9 0,-21 9 0,27-9 129,-27 9-129,27-9 0,-27 9 0,29-12 0,-29 12 0,23-14 0,-23 14 0,18-7 0,-18 7 0,0 0 0,21-12 0,-21 12 0,0 0 0,0 0 129,22-11-258,-22 11 129,0 0 0,17-7 129,-17 7-129,0 0 0,0 0 0,20-10 0,-20 10 0,0 0 0,0 0 0,19-9 0,-19 9 0,0 0 0,0 0 0,17-13 0,-17 13 0,0 0 129,18-13-129,-18 13 0,0 0 0,27-20 0,-27 20-129,18-13 129,-18 13 129,19-15-129,-19 15 0,20-10 0,-20 10 0,17-9 0,-17 9 0,0 0 0,23-17 0,-23 17 0,0 0 0,18-16 0,-18 16 0,0 0 0,13-21 0,-13 21 0,0 0 0,19-19 0,-19 19 0,0 0 0,0 0 129,22-20-258,-22 20 258,0 0-129,9-20 0,-9 20 0,11-20 129,-11 20-129,5-19 0,-5 19 129,7-24-129,-7 24 0,8-27 0,-8 27 0,8-26 0,-8 26 0,12-30 0,-12 30 0,10-30 0,-10 30 0,10-30 129,-10 30-129,8-22 0,-8 22 129,6-18-129,-6 18 129,0 0-129,7-18 129,-7 18-129,0 0 0,0 0 129,0-21-129,0 21 0,0 0 0,0-21 0,0 21 0,0 0 0,-7-18 0,7 18 0,0 0 0,0 0 0,-7-19 0,7 19 0,0 0 0,0 0 0,-11-19 0,11 19 0,0 0-129,0 0 129,-8-19 0,8 19 0,0 0-129,0 0 129,0 0-129,0 0 129,0 0-129,0 0 0,0 0 0,0 0 0,0 0-129,0 0-387,0 0-129,0 0-516,0 0-1161,0 0-1419,0 0 0,-22 0-258,22 0 0</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6:20.10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 0 258,'17'2'1290,"-17"-2"-387,0 0 0,0 0-129,0 0 129,0 0-129,0 0 129,0 0-258,0 0 129,0 0-258,0 0 0,0 0 129,0 0-129,0 0 129,0 0-129,0 0 129,0 0-258,0 0 129,0 0-129,0 0 129,0 0-258,0 0 129,0 0 129,0 0-258,0 0 129,0 0-129,0 0 0,0 0 0,0 0 0,0 0-129,0 0 0,0 0 0,0 0 0,0 0 0,0 0 0,0 0 0,0 0-129,0 0 129,0 0-129,0 0 129,0 0-129,0 0 0,0 0 0,0 0 0,0 0 0,0 0 129,0 0-129,0 0 129,0 0-129,0 0 0,0 0 0,20 0 0,-20 0 0,0 0 0,0 0 0,0 0 0,17 0 0,-17 0 0,0 0 0,0 0 0,0 0 0,20 0 0,-20 0 0,0 0 0,0 0 0,0 0 258,20 1-258,-20-1 0,0 0 0,0 0 129,22 5-129,-22-5 129,0 0-129,17 2 0,-17-2 129,0 0-129,20 4 129,-20-4-129,0 0 129,19 2-129,-19-2 0,0 0 129,22 4-129,-22-4 0,0 0 129,26 6-129,-26-6 0,17 3 0,-17-3 129,19 3-129,-19-3 0,20 3 0,-20-3 0,0 0 0,22 3 129,-22-3-129,0 0 0,17 0 0,-17 0 0,0 0 0,17 1 0,-17-1 129,0 0-258,23 5 129,-23-5 129,0 0-129,22 3 0,-22-3 0,0 0 0,0 0-129,17 5 258,-17-5-129,0 0 0,0 0 0,17 5-129,-17-5 129,0 0 0,0 0 0,0 0 129,20 12-129,-20-12 0,0 0 0,0 0 0,0 0 0,16 20 0,-16-20 0,0 0 0,14 27 0,-14-27 0,9 27 0,-1-11 0,0 4 0,0 0 0,-2 0 0,-2-3 0,-2 6 0,4-7 129,-1 1-129,-5-17 0,5 31 0,-5-31 0,6 32 0,-5-12 0,4-1 0,-2 1 0,2 4 0,-4 2 0,4-2 0,0 3 0,-1 0 0,-1 5 0,2-6 0,1 1 0,-3 3 0,-1-3 0,3-1 0,-2-3 0,0-3 0,-2 0 0,-1-3 0,0 2 0,0 1 0,3 0 0,-3 7 129,4-1 129,-4 4-129,0 3 129,1 0 0,2 1-129,-3-1 0,3 4 129,-1-9-258,-1 10 0,4-8 0,-3 0 129,-2 6-129,0 0 129,0-1 129,0 4 0,0 4-129,-2 4 0,-4 6 0,4 6 0,-1 5-129,2-1 129,-2 0-129,3 5 129,-4-1-129,4-1 129,0-3-129,0-3 129,0-9-129,4 1 129,-3-4 0,1 4 0,-2-8 129,0 2-129,-2-3 0,2 0 129,-8 0 0,7 1-129,-5 2 0,4 4 0,2 0-129,-3 4 129,1-3 0,1 6 0,-4 0-129,4 2 129,-1-10 0,-4-2-129,3-4 129,-2 1-129,2-4 129,0-3-129,0 2 0,1-1 129,-2 3 0,2 2-129,2-3 129,-2 6-129,-1-9 0,3 3 129,0-2-129,0-2 129,0 0-129,0 1 0,-1-1 129,-1 4-129,1-6 0,-2-1 129,-2 3-129,0 0 0,-1 1 129,3 1-129,-3 1 129,-5 7-903,9 10-258,-12-8-129,13 3 129,1-51 0,0 0 1032,-14 92-1161,6-54 129,2 12 0,0-15 903,-5 5 258,4 4-129,-3-2 129,2 4-258,-8 2 258,7 2-258,-2 0 129,3 2 0,4-6-129,-7-1 258,8-6-258,-5 0 258,6 0-258,-2-3 129,-2-1 0,2-4 0,0 1 0,2-1 0,1 4 0,-1-4 0,-4-1 0,3-1 129,0-2-129,1 4 0,-1-2 0,-2-1 0,-1 4 0,3-1 0,-2 7 258,2-2-258,-1-2 258,-1 2-129,-1-2 0,1 2 0,4 1 129,-3-3-258,0 1 0,1-1 129,-2 1-129,5 2-129,-3-1 129,0 0 0,0-1 0,1 8 0,-3-7 0,4 0 129,-5 1-129,3 1 0,-2-3 0,3 2 0,-1-1 0,-1-6 0,2 6-129,2-3 129,-2 5 0,-1-5 0,2 1 0,-1-4 0,2 3 0,-1 0 0,-4-4 0,2 1 0,0 1 0,0-4 0,1 1 0,-1-1 0,0-1 0,1 1 0,-1 0-129,3-1 129,-3 1-129,3 2 129,0 1 0,-1 0 0,-2 2-129,1 1 129,0-5 0,-2 2 129,2-4-129,1 5 0,-1-5 0,-1-2 0,1 3 0,2-2 129,-1 2-129,-1-1 0,-1 7 0,0-3 0,2 3 0,-3 1 0,3-1 0,-1 0 0,-2 0 0,2-6 0,2 3 0,-1-1 0,1-2 0,-2-7 0,2 5 0,-3 0 0,3-3 0,0 3 0,0-6 0,0 1 0,0 0 0,-2-3 0,1 0 0,1 2 0,-2 1 0,2 0 0,0 0 0,0 1 0,0 4 0,0-5-129,0 6 129,0-1-129,0-2 129,0 3-129,0-6 258,0 7-387,0-5 258,0 3 0,-1-3 0,1 4 0,-3-3 0,1 2 129,2-3-129,-1 1 0,-1-2 0,2 3 0,-3-5 0,1-2 0,2 2 0,0 0 0,0-3 0,-1 2 0,1-1 0,-2 0 0,2 3 0,-3 1 129,2-3-129,1 0 0,0 0 0,0-1 0,0-17 0,0 31 0,0-31 0,0 32 0,0-32 0,0 31 0,0-15 0,0-16 0,0 32 0,0-14 0,0-18 0,0 27 0,0-27 0,0 24 0,0-24 0,0 27 0,0-27 0,0 27 0,0-27 0,0 27 0,0-27 0,0 27 0,0-27 0,0 23 0,0-23 0,0 19 0,0-19 1548,1 18-387,-1-18-129,0 0 0</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6:25.47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1293 0 1,'0'0'1160,"0"0"1,0 0-258,0 0-129,0 0 0,0 0-258,0 0 129,0 0 129,0 0-516,0 0 129,0 0-129,0 0 129,0 0-129,0 0-129,0 0 0,0 0 258,0 0-129,0 0 0,0 0 129,0 0-129,0 0 129,0 0 0,0 0 0,0 0 129,0 0-258,0 0 0,0 0 258,0 0-258,0 0-129,0 0 129,0 0-129,0 0 129,0 0-129,0 0 0,0 0 0,0 0 0,0 0 0,0 13 0,0-13 0,0 0-129,0 20 129,0-20-129,0 23 258,0-23-258,-3 20 0,3-20 129,0 17 0,0-17 129,0 19-129,0-19 129,0 0 0,0 21 129,0-21-258,0 0 129,-1 16 0,1-16 0,0 0-129,0 0 129,0 0-129,-2 21 258,2-21-258,0 0 0,0 0 0,0 0 0,-4 19-129,4-19 0,0 0 129,-2 19-129,2-19 0,0 0 129,0 0-129,0 0 129,0 0-129,0 0 129,0 0 0,-8 18 0,8-18 0,0 0 0,0 0 0,0 0 129,0 0-129,0 0 0,0 0 129,0 0 0,0 0-129,-12 20 129,12-20 129,0 0-129,0 0 0,0 0-129,0 0 129,0 0 0,-22 16-129,22-16 129,0 0-129,0 0 0,-22 8 0,22-8 0,0 0 129,0 0-129,-21 8 129,21-8-129,0 0 0,0 0 0,-17 4 0,17-4 0,0 0 0,0 0 0,-17 0-129,17 0 129,0 0-129,0 0 0,-19 0 129,19 0-129,0 0 0,0 0 0,-20-3 129,20 3-129,0 0 0,-19-3 0,19 3 0,-18-6 129,18 6-129,-17-4 0,17 4 0,-19-3 0,19 3 0,-20-3 0,20 3 0,-17-4 0,17 4 0,-17-2 0,17 2 0,-17-2 0,17 2 0,-22-4 0,22 4 0,-23-2 0,23 2 0,-24-6 0,24 6 0,-24-5 0,24 5 0,-24-3 0,24 3 0,-24-5 0,24 5 0,-33-6 0,33 6 0,-31-5 0,12 2 0,2 2 0,0-2 0,0 3-129,-3 0 129,0 0 0,-2 0 0,-1 0 0,0 0 0,-2 0 0,3 0 0,-1 0 0,4 0 0,2 3 0,17-3 0,-31 1 0,31-1 0,-23 2 0,23-2 0,0 0 0,-23 1 0,23-1 0,0 0 0,-23 0 0,23 0 0,0 0 0,-18 0 0,18 0 0,0 0 0,-20 3 0,20-3 0,-17 8-129,17-8 129,-25 5 0,25-5 0,-24 4 0,24-4 0,-24 6 0,24-6 0,-21 4 0,21-4 0,-17 2 129,17-2-258,-17 1 129,17-1 0,0 0 0,-22 0 0,22 0 0,0 0 0,0 0 0,-22 10 129,22-10-129,0 0 0,-22 3-129,22-3 129,0 0 0,-21 3 0,21-3 0,0 0 0,-22 4 0,22-4 0,-17 0 0,17 0 0,-19 1 0,19-1 0,0 0 0,-23 0 0,23 0 0,0 0 0,0 0 0,-17 5 0,17-5 0,0 0 0,0 0 0,0 0 0,0 0 0,-17 4 0,17-4 0,0 0 0,0 0 0,0 0 0,0 0 0,0 0 0,0 0 0,-17 0 0,17 0 0,0 0 0,0 0 0,0 0 0,0 0 0,-17 6 0,17-6 0,0 0 0,0 0 0,0 0 0,0 0 0,0 0 0,0 0-129,0 0 129,0 0 0,0 0 0,0 0-129,0 0 129,0 0-129,0 0 0,0 0 0,0 0 0,0 0-129,0 0-129,0 0 0,0 0 0,0 0-387,0 0-129,0 0-516,0 0-129,0 0-774,0 0-1548,0 0 0,0 0 0,11 0 0</inkml:trace>
  <inkml:trace contextRef="#ctx0" brushRef="#br0" timeOffset="1712.16">36-43 645,'2'-9'1806,"-2"9"-774,0 0-129,0 0 258,0 0 0,0 0-129,0 0-129,0 0-129,0 0 0,0 0-129,0 0-129,0 0 0,0 0-258,0 0 0,0 0-129,0 0 129,0 0 0,0 0 0,0 0 0,0 0 129,0 0 0,0 0-129,0 0 258,0 0 0,0 0-129,0 0 258,0 0-129,0 0 0,0 0 0,0 0 129,0 0-258,0 0 129,0 0-129,0 0 0,0 0-129,0 0 0,0 0 0,0 15 0,0-15-129,-5 18-129,5-18 258,-14 29-129,5-12-129,-2 3 129,-2-1-129,1 5 0,1-2 0,-1-1 129,1-2-258,-1-2 258,2 0-129,-1 0 0,11-17 0,-18 26 0,18-26 0,-16 17 0,16-17 0,0 0 0,-12 17 129,12-17-129,0 0 0,0 0 0,0 0 0,-11 16 0,11-16 0,0 0 129,-11 19-129,11-19 0,0 0 0,-14 21 0,14-21 0,0 0 0,-12 19 0,12-19 0,0 0 0,0 0 0,-20 20 0,20-20 0,0 0 0,0 0 0,-19 13 0,19-13 0,0 0 0,0 0 0,0 0 0,0 0 0,0 0 0,-15 17 0,15-17 0,0 0 0,0 0 0,0 0 129,0 0-258,0 0 129,0 0 0,0 0 0,0 0-129,0 0 0,0 0 129,0 0-129,0 0 0,0 0 0,0 0-129,0 0 129,0 0 0,0 0 0,0 0 129,0 0-129,12 10 0,-12-10 129,26 3-129,-9 1 129,4-1 0,2 4-129,-2-1 258,4-1-129,-3 3 0,4-2 0,-2 8 129,-1-4-258,-1 5 258,-4-7-258,2 3 129,-3 0 0,-17-11 0,28 19-129,-28-19 258,19 10-129,-19-10 0,0 0 129,18 12-129,-18-12 0,0 0 0,0 0 129,21 14-129,-21-14 0,0 0 0,0 0 0,15 20 0,-15-20 0,0 0 0,16 20 0,-16-20 129,0 0-129,0 0 0,15 16 0,-15-16 0,0 0 129,0 0-129,0 0 0,11 20 0,-11-20 0,0 0 129,0 0-129,0 0 0,0 0 0,0 0 129,0 0-129,0 0 0,0 0 0,0 0 0,0 0 0,0 0-129,0 0-258,0 0 0,0 0-387,19 7-387,-19-7-903,0 0-1677,21 4 0,-21-4-258,27 3 387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3ADE7-1B23-35B1-4A98-BF11AE7114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98DF4-917B-715E-12B6-806471D16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95A50-BB33-B3FB-B371-2BA813AFC3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87EFDC-8DC7-C15A-00B2-F63F6C0D6BFC}"/>
              </a:ext>
            </a:extLst>
          </p:cNvPr>
          <p:cNvSpPr>
            <a:spLocks noGrp="1"/>
          </p:cNvSpPr>
          <p:nvPr>
            <p:ph type="sldNum" sz="quarter" idx="5"/>
          </p:nvPr>
        </p:nvSpPr>
        <p:spPr/>
        <p:txBody>
          <a:bodyPr/>
          <a:lstStyle/>
          <a:p>
            <a:fld id="{53C5726B-EDCE-4FB2-B912-544BAE286033}" type="slidenum">
              <a:rPr lang="en-US" smtClean="0"/>
              <a:t>77</a:t>
            </a:fld>
            <a:endParaRPr lang="en-US"/>
          </a:p>
        </p:txBody>
      </p:sp>
    </p:spTree>
    <p:extLst>
      <p:ext uri="{BB962C8B-B14F-4D97-AF65-F5344CB8AC3E}">
        <p14:creationId xmlns:p14="http://schemas.microsoft.com/office/powerpoint/2010/main" val="2955390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770C5-8CFA-9347-CE68-25B9CCD59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1A088-21C7-2399-7D20-6093DE75D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AAAB4A-0660-035C-F63A-F147361B4C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D19F89-623D-1B3F-78F8-ED979746053E}"/>
              </a:ext>
            </a:extLst>
          </p:cNvPr>
          <p:cNvSpPr>
            <a:spLocks noGrp="1"/>
          </p:cNvSpPr>
          <p:nvPr>
            <p:ph type="sldNum" sz="quarter" idx="5"/>
          </p:nvPr>
        </p:nvSpPr>
        <p:spPr/>
        <p:txBody>
          <a:bodyPr/>
          <a:lstStyle/>
          <a:p>
            <a:fld id="{53C5726B-EDCE-4FB2-B912-544BAE286033}" type="slidenum">
              <a:rPr lang="en-US" smtClean="0"/>
              <a:t>80</a:t>
            </a:fld>
            <a:endParaRPr lang="en-US"/>
          </a:p>
        </p:txBody>
      </p:sp>
    </p:spTree>
    <p:extLst>
      <p:ext uri="{BB962C8B-B14F-4D97-AF65-F5344CB8AC3E}">
        <p14:creationId xmlns:p14="http://schemas.microsoft.com/office/powerpoint/2010/main" val="1386341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41967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866412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11/6/2025 8:23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15107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11/6/2025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25</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11/6/2025 8:23 AM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863750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E7B9E-418F-CAD7-A0FE-95B97FEA8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2E6DB-200B-70EA-BE61-9D7CE30D7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6E3ED7-F06F-B4EE-4D3E-224C15F22A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9F62ED-C5A5-AEAF-C1AC-DD1E5382472E}"/>
              </a:ext>
            </a:extLst>
          </p:cNvPr>
          <p:cNvSpPr>
            <a:spLocks noGrp="1"/>
          </p:cNvSpPr>
          <p:nvPr>
            <p:ph type="sldNum" sz="quarter" idx="5"/>
          </p:nvPr>
        </p:nvSpPr>
        <p:spPr/>
        <p:txBody>
          <a:bodyPr/>
          <a:lstStyle/>
          <a:p>
            <a:fld id="{53C5726B-EDCE-4FB2-B912-544BAE286033}" type="slidenum">
              <a:rPr lang="en-US" smtClean="0"/>
              <a:t>71</a:t>
            </a:fld>
            <a:endParaRPr lang="en-US"/>
          </a:p>
        </p:txBody>
      </p:sp>
    </p:spTree>
    <p:extLst>
      <p:ext uri="{BB962C8B-B14F-4D97-AF65-F5344CB8AC3E}">
        <p14:creationId xmlns:p14="http://schemas.microsoft.com/office/powerpoint/2010/main" val="83124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11/6/2025</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11/6/2025</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11/6/2025</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70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11/6/2025</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11/6/2025</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11/6/2025</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11/6/2025</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11/6/2025</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11/6/2025</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11/6/2025</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11/6/2025</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11/6/2025</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hyperlink" Target="../tutorial/ex1.py.txt" TargetMode="External"/><Relationship Id="rId4" Type="http://schemas.openxmlformats.org/officeDocument/2006/relationships/hyperlink" Target="../tutorial/ex1.p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17.jpeg"/><Relationship Id="rId5" Type="http://schemas.openxmlformats.org/officeDocument/2006/relationships/image" Target="../media/image12.jpeg"/><Relationship Id="rId10" Type="http://schemas.openxmlformats.org/officeDocument/2006/relationships/image" Target="../media/image16.jpeg"/><Relationship Id="rId4" Type="http://schemas.openxmlformats.org/officeDocument/2006/relationships/image" Target="../media/image11.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image" Target="../media/image31.emf"/><Relationship Id="rId26" Type="http://schemas.openxmlformats.org/officeDocument/2006/relationships/image" Target="../media/image35.emf"/><Relationship Id="rId3" Type="http://schemas.openxmlformats.org/officeDocument/2006/relationships/image" Target="../media/image20.png"/><Relationship Id="rId21" Type="http://schemas.openxmlformats.org/officeDocument/2006/relationships/customXml" Target="../ink/ink11.xml"/><Relationship Id="rId7" Type="http://schemas.openxmlformats.org/officeDocument/2006/relationships/customXml" Target="../ink/ink2.xml"/><Relationship Id="rId12" Type="http://schemas.openxmlformats.org/officeDocument/2006/relationships/customXml" Target="../ink/ink6.xml"/><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30.emf"/><Relationship Id="rId20" Type="http://schemas.openxmlformats.org/officeDocument/2006/relationships/image" Target="../media/image32.emf"/><Relationship Id="rId29" Type="http://schemas.openxmlformats.org/officeDocument/2006/relationships/customXml" Target="../ink/ink15.xml"/><Relationship Id="rId1" Type="http://schemas.openxmlformats.org/officeDocument/2006/relationships/slideLayout" Target="../slideLayouts/slideLayout7.xml"/><Relationship Id="rId6" Type="http://schemas.openxmlformats.org/officeDocument/2006/relationships/image" Target="../media/image27.emf"/><Relationship Id="rId11" Type="http://schemas.openxmlformats.org/officeDocument/2006/relationships/customXml" Target="../ink/ink5.xml"/><Relationship Id="rId24" Type="http://schemas.openxmlformats.org/officeDocument/2006/relationships/image" Target="../media/image34.emf"/><Relationship Id="rId32" Type="http://schemas.openxmlformats.org/officeDocument/2006/relationships/image" Target="../media/image38.emf"/><Relationship Id="rId5" Type="http://schemas.openxmlformats.org/officeDocument/2006/relationships/customXml" Target="../ink/ink1.xml"/><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36.emf"/><Relationship Id="rId10" Type="http://schemas.openxmlformats.org/officeDocument/2006/relationships/customXml" Target="../ink/ink4.xml"/><Relationship Id="rId19" Type="http://schemas.openxmlformats.org/officeDocument/2006/relationships/customXml" Target="../ink/ink10.xml"/><Relationship Id="rId31" Type="http://schemas.openxmlformats.org/officeDocument/2006/relationships/customXml" Target="../ink/ink16.xml"/><Relationship Id="rId4" Type="http://schemas.openxmlformats.org/officeDocument/2006/relationships/image" Target="../media/image19.png"/><Relationship Id="rId9" Type="http://schemas.openxmlformats.org/officeDocument/2006/relationships/customXml" Target="../ink/ink3.xml"/><Relationship Id="rId14" Type="http://schemas.openxmlformats.org/officeDocument/2006/relationships/image" Target="../media/image29.emf"/><Relationship Id="rId22" Type="http://schemas.openxmlformats.org/officeDocument/2006/relationships/image" Target="../media/image33.emf"/><Relationship Id="rId27" Type="http://schemas.openxmlformats.org/officeDocument/2006/relationships/customXml" Target="../ink/ink14.xml"/><Relationship Id="rId30" Type="http://schemas.openxmlformats.org/officeDocument/2006/relationships/image" Target="../media/image37.emf"/><Relationship Id="rId8" Type="http://schemas.openxmlformats.org/officeDocument/2006/relationships/image" Target="../media/image2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2.jpeg"/><Relationship Id="rId18" Type="http://schemas.openxmlformats.org/officeDocument/2006/relationships/image" Target="../media/image37.jpeg"/><Relationship Id="rId3" Type="http://schemas.openxmlformats.org/officeDocument/2006/relationships/notesSlide" Target="../notesSlides/notesSlide4.xml"/><Relationship Id="rId7" Type="http://schemas.openxmlformats.org/officeDocument/2006/relationships/image" Target="../media/image27.png"/><Relationship Id="rId12" Type="http://schemas.microsoft.com/office/2007/relationships/hdphoto" Target="../media/hdphoto1.wdp"/><Relationship Id="rId17" Type="http://schemas.openxmlformats.org/officeDocument/2006/relationships/image" Target="../media/image36.png"/><Relationship Id="rId2" Type="http://schemas.openxmlformats.org/officeDocument/2006/relationships/slideLayout" Target="../slideLayouts/slideLayout7.xml"/><Relationship Id="rId16" Type="http://schemas.openxmlformats.org/officeDocument/2006/relationships/image" Target="../media/image35.jpeg"/><Relationship Id="rId20" Type="http://schemas.openxmlformats.org/officeDocument/2006/relationships/image" Target="../media/image39.png"/><Relationship Id="rId1" Type="http://schemas.openxmlformats.org/officeDocument/2006/relationships/tags" Target="../tags/tag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1.png"/><Relationship Id="rId15" Type="http://schemas.openxmlformats.org/officeDocument/2006/relationships/image" Target="../media/image34.png"/><Relationship Id="rId10" Type="http://schemas.openxmlformats.org/officeDocument/2006/relationships/image" Target="../media/image30.png"/><Relationship Id="rId19" Type="http://schemas.openxmlformats.org/officeDocument/2006/relationships/image" Target="../media/image38.png"/><Relationship Id="rId4" Type="http://schemas.openxmlformats.org/officeDocument/2006/relationships/image" Target="../media/image2.png"/><Relationship Id="rId9" Type="http://schemas.openxmlformats.org/officeDocument/2006/relationships/image" Target="../media/image29.png"/><Relationship Id="rId1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0.png"/><Relationship Id="rId7" Type="http://schemas.openxmlformats.org/officeDocument/2006/relationships/image" Target="../media/image15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5" Type="http://schemas.openxmlformats.org/officeDocument/2006/relationships/image" Target="../media/image170.png"/><Relationship Id="rId4" Type="http://schemas.openxmlformats.org/officeDocument/2006/relationships/image" Target="../media/image740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5" Type="http://schemas.openxmlformats.org/officeDocument/2006/relationships/hyperlink" Target="https://z3prover.github.io/slides/guest-lectures-wien-2025" TargetMode="Externa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61.png"/><Relationship Id="rId3" Type="http://schemas.openxmlformats.org/officeDocument/2006/relationships/image" Target="../media/image711.png"/><Relationship Id="rId7" Type="http://schemas.openxmlformats.org/officeDocument/2006/relationships/image" Target="../media/image75.png"/><Relationship Id="rId2" Type="http://schemas.openxmlformats.org/officeDocument/2006/relationships/image" Target="../media/image701.png"/><Relationship Id="rId1" Type="http://schemas.openxmlformats.org/officeDocument/2006/relationships/slideLayout" Target="../slideLayouts/slideLayout2.xml"/><Relationship Id="rId6" Type="http://schemas.openxmlformats.org/officeDocument/2006/relationships/image" Target="../media/image741.png"/><Relationship Id="rId5" Type="http://schemas.openxmlformats.org/officeDocument/2006/relationships/image" Target="../media/image731.png"/><Relationship Id="rId4" Type="http://schemas.openxmlformats.org/officeDocument/2006/relationships/image" Target="../media/image721.png"/></Relationships>
</file>

<file path=ppt/slides/_rels/slide3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0.png"/></Relationships>
</file>

<file path=ppt/slides/_rels/slide43.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41.png"/></Relationships>
</file>

<file path=ppt/slides/_rels/slide44.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110.png"/><Relationship Id="rId18" Type="http://schemas.openxmlformats.org/officeDocument/2006/relationships/image" Target="../media/image115.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52.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61.png"/><Relationship Id="rId5" Type="http://schemas.openxmlformats.org/officeDocument/2006/relationships/image" Target="../media/image412.png"/><Relationship Id="rId15" Type="http://schemas.openxmlformats.org/officeDocument/2006/relationships/image" Target="../media/image112.png"/><Relationship Id="rId10" Type="http://schemas.openxmlformats.org/officeDocument/2006/relationships/image" Target="../media/image108.png"/><Relationship Id="rId19" Type="http://schemas.openxmlformats.org/officeDocument/2006/relationships/image" Target="../media/image116.png"/><Relationship Id="rId4" Type="http://schemas.openxmlformats.org/officeDocument/2006/relationships/image" Target="../media/image402.png"/><Relationship Id="rId9" Type="http://schemas.openxmlformats.org/officeDocument/2006/relationships/image" Target="../media/image451.png"/><Relationship Id="rId14" Type="http://schemas.openxmlformats.org/officeDocument/2006/relationships/image" Target="../media/image111.png"/></Relationships>
</file>

<file path=ppt/slides/_rels/slide45.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2.png"/><Relationship Id="rId4" Type="http://schemas.openxmlformats.org/officeDocument/2006/relationships/image" Target="../media/image651.png"/></Relationships>
</file>

<file path=ppt/slides/_rels/slide52.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57.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1.png"/><Relationship Id="rId4" Type="http://schemas.openxmlformats.org/officeDocument/2006/relationships/image" Target="../media/image410.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hyperlink" Target="../tutorial/sat.p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Introducing SMT/Z3</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4246355" cy="1200329"/>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November 6, 2025</a:t>
            </a:r>
          </a:p>
          <a:p>
            <a:endParaRPr lang="en-US" dirty="0"/>
          </a:p>
          <a:p>
            <a:r>
              <a:rPr lang="en-US" dirty="0"/>
              <a:t>A Guido Martínez guest lecture production </a:t>
            </a:r>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3057147"/>
            <a:ext cx="7772400" cy="1362075"/>
          </a:xfrm>
        </p:spPr>
        <p:txBody>
          <a:bodyPr>
            <a:normAutofit fontScale="90000"/>
          </a:bodyPr>
          <a:lstStyle/>
          <a:p>
            <a:r>
              <a:rPr lang="en-US" dirty="0"/>
              <a:t>SMT in a nutshell</a:t>
            </a:r>
            <a:br>
              <a:rPr lang="en-US" dirty="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050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indent="-384954" algn="ctr" defTabSz="914363">
              <a:lnSpc>
                <a:spcPct val="90000"/>
              </a:lnSpc>
              <a:spcBef>
                <a:spcPct val="20000"/>
              </a:spcBef>
              <a:buSzPct val="90000"/>
              <a:defRPr/>
            </a:pPr>
            <a:r>
              <a:rPr lang="en-US" sz="4400" b="1" kern="0" dirty="0">
                <a:solidFill>
                  <a:srgbClr val="FF0000"/>
                </a:solidFill>
                <a:sym typeface="Symbol"/>
              </a:rPr>
              <a:t>Is formula </a:t>
            </a:r>
            <a:r>
              <a:rPr lang="en-US" sz="4400" b="1" i="1" kern="0" dirty="0">
                <a:solidFill>
                  <a:srgbClr val="FF0000"/>
                </a:solidFill>
                <a:sym typeface="Symbol"/>
              </a:rPr>
              <a:t></a:t>
            </a:r>
            <a:r>
              <a:rPr lang="en-US" sz="4400" b="1" kern="0" dirty="0">
                <a:solidFill>
                  <a:srgbClr val="FF0000"/>
                </a:solidFill>
                <a:sym typeface="Symbol"/>
              </a:rPr>
              <a:t>  </a:t>
            </a:r>
            <a:r>
              <a:rPr lang="en-US" sz="4400" b="1" kern="0" dirty="0" err="1">
                <a:solidFill>
                  <a:srgbClr val="FF0000"/>
                </a:solidFill>
                <a:sym typeface="Symbol"/>
              </a:rPr>
              <a:t>satisfiable</a:t>
            </a:r>
            <a:r>
              <a:rPr lang="en-US" sz="4400" b="1" kern="0" dirty="0">
                <a:solidFill>
                  <a:srgbClr val="FF0000"/>
                </a:solidFill>
                <a:sym typeface="Symbol"/>
              </a:rPr>
              <a:t> modulo theory </a:t>
            </a:r>
            <a:r>
              <a:rPr lang="en-US" sz="4400" b="1" i="1" kern="0" dirty="0">
                <a:solidFill>
                  <a:srgbClr val="FF0000"/>
                </a:solidFill>
                <a:sym typeface="Symbol"/>
              </a:rPr>
              <a:t>T </a:t>
            </a:r>
            <a:r>
              <a:rPr lang="en-US" sz="4400" b="1" kern="0" dirty="0">
                <a:solidFill>
                  <a:srgbClr val="FF0000"/>
                </a:solidFill>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000000"/>
                </a:solidFill>
                <a:latin typeface="Segoe"/>
              </a:rPr>
              <a:t>SMT solvers have specialized algorithms for </a:t>
            </a:r>
            <a:r>
              <a:rPr lang="en-US" sz="2800" i="1" kern="0" dirty="0">
                <a:solidFill>
                  <a:srgbClr val="000000"/>
                </a:solidFill>
                <a:latin typeface="Segoe"/>
              </a:rPr>
              <a:t>T</a:t>
            </a:r>
          </a:p>
        </p:txBody>
      </p:sp>
      <p:sp>
        <p:nvSpPr>
          <p:cNvPr id="6" name="Title 1"/>
          <p:cNvSpPr txBox="1">
            <a:spLocks/>
          </p:cNvSpPr>
          <p:nvPr/>
        </p:nvSpPr>
        <p:spPr>
          <a:xfrm>
            <a:off x="1905000" y="230188"/>
            <a:ext cx="8382000" cy="664797"/>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a:t>Satisfiability Modulo Theories (SMT)</a:t>
            </a:r>
            <a:endParaRPr lang="en-US" sz="4800" spc="-167" dirty="0">
              <a:solidFill>
                <a:schemeClr val="accent1"/>
              </a:solidFill>
              <a:effectLst>
                <a:outerShdw blurRad="50800" dist="38100" dir="2700000" algn="tl" rotWithShape="0">
                  <a:prstClr val="black">
                    <a:alpha val="61000"/>
                  </a:prstClr>
                </a:outerShdw>
              </a:effectLst>
            </a:endParaRPr>
          </a:p>
        </p:txBody>
      </p:sp>
    </p:spTree>
    <p:extLst>
      <p:ext uri="{BB962C8B-B14F-4D97-AF65-F5344CB8AC3E}">
        <p14:creationId xmlns:p14="http://schemas.microsoft.com/office/powerpoint/2010/main" val="88730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524000" y="2265680"/>
            <a:ext cx="1513840" cy="45720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a:solidFill>
                <a:srgbClr val="FFFFFF"/>
              </a:solidFill>
              <a:effectLst>
                <a:outerShdw blurRad="38100" dist="38100" dir="2700000" algn="tl">
                  <a:srgbClr val="000000">
                    <a:alpha val="43137"/>
                  </a:srgbClr>
                </a:outerShdw>
              </a:effectLst>
              <a:latin typeface="Segoe"/>
            </a:endParaRPr>
          </a:p>
        </p:txBody>
      </p:sp>
      <p:sp>
        <p:nvSpPr>
          <p:cNvPr id="16" name="Rectangle 15"/>
          <p:cNvSpPr/>
          <p:nvPr/>
        </p:nvSpPr>
        <p:spPr bwMode="auto">
          <a:xfrm>
            <a:off x="9103360" y="2286000"/>
            <a:ext cx="1412240" cy="47752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a:solidFill>
                <a:srgbClr val="FFFFFF"/>
              </a:solidFill>
              <a:effectLst>
                <a:outerShdw blurRad="38100" dist="38100" dir="2700000" algn="tl">
                  <a:srgbClr val="000000">
                    <a:alpha val="43137"/>
                  </a:srgbClr>
                </a:outerShdw>
              </a:effectLst>
              <a:latin typeface="Segoe"/>
            </a:endParaRPr>
          </a:p>
        </p:txBody>
      </p:sp>
      <p:sp>
        <p:nvSpPr>
          <p:cNvPr id="17" name="Rectangle 16"/>
          <p:cNvSpPr/>
          <p:nvPr/>
        </p:nvSpPr>
        <p:spPr bwMode="auto">
          <a:xfrm>
            <a:off x="7162800" y="2286000"/>
            <a:ext cx="838200" cy="45720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a:solidFill>
                <a:srgbClr val="FFFFFF"/>
              </a:solidFill>
              <a:effectLst>
                <a:outerShdw blurRad="38100" dist="38100" dir="2700000" algn="tl">
                  <a:srgbClr val="000000">
                    <a:alpha val="43137"/>
                  </a:srgbClr>
                </a:outerShdw>
              </a:effectLst>
              <a:latin typeface="Segoe"/>
            </a:endParaRPr>
          </a:p>
        </p:txBody>
      </p:sp>
      <p:sp>
        <p:nvSpPr>
          <p:cNvPr id="18" name="Rectangle 17"/>
          <p:cNvSpPr/>
          <p:nvPr/>
        </p:nvSpPr>
        <p:spPr bwMode="auto">
          <a:xfrm>
            <a:off x="6675120" y="2286000"/>
            <a:ext cx="335280" cy="45720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a:solidFill>
                <a:srgbClr val="FFFFFF"/>
              </a:solidFill>
              <a:effectLst>
                <a:outerShdw blurRad="38100" dist="38100" dir="2700000" algn="tl">
                  <a:srgbClr val="000000">
                    <a:alpha val="43137"/>
                  </a:srgbClr>
                </a:outerShdw>
              </a:effectLst>
              <a:latin typeface="Segoe"/>
            </a:endParaRPr>
          </a:p>
        </p:txBody>
      </p:sp>
      <p:sp>
        <p:nvSpPr>
          <p:cNvPr id="19" name="Rectangle 18"/>
          <p:cNvSpPr/>
          <p:nvPr/>
        </p:nvSpPr>
        <p:spPr bwMode="auto">
          <a:xfrm>
            <a:off x="4724400" y="3429000"/>
            <a:ext cx="2514600" cy="914400"/>
          </a:xfrm>
          <a:prstGeom prst="rect">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a:defRPr/>
            </a:pPr>
            <a:r>
              <a:rPr lang="en-US" sz="2800" kern="0" dirty="0">
                <a:solidFill>
                  <a:srgbClr val="FFFFFF"/>
                </a:solidFill>
                <a:effectLst>
                  <a:outerShdw blurRad="38100" dist="38100" dir="2700000" algn="tl">
                    <a:srgbClr val="000000">
                      <a:alpha val="43137"/>
                    </a:srgbClr>
                  </a:outerShdw>
                </a:effectLst>
                <a:latin typeface="Segoe"/>
              </a:rPr>
              <a:t>Arithmetic</a:t>
            </a:r>
          </a:p>
        </p:txBody>
      </p:sp>
      <p:sp>
        <p:nvSpPr>
          <p:cNvPr id="20" name="Rectangle 19"/>
          <p:cNvSpPr/>
          <p:nvPr/>
        </p:nvSpPr>
        <p:spPr bwMode="auto">
          <a:xfrm>
            <a:off x="3962400" y="2265680"/>
            <a:ext cx="843280" cy="457200"/>
          </a:xfrm>
          <a:prstGeom prst="rect">
            <a:avLst/>
          </a:prstGeom>
          <a:noFill/>
          <a:ln w="55000" cap="flat" cmpd="thickThin" algn="ctr">
            <a:solidFill>
              <a:srgbClr val="94D850">
                <a:lumMod val="5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a:solidFill>
                <a:srgbClr val="FFFFFF"/>
              </a:solidFill>
              <a:effectLst>
                <a:outerShdw blurRad="38100" dist="38100" dir="2700000" algn="tl">
                  <a:srgbClr val="000000">
                    <a:alpha val="43137"/>
                  </a:srgbClr>
                </a:outerShdw>
              </a:effectLst>
              <a:latin typeface="Segoe"/>
            </a:endParaRPr>
          </a:p>
        </p:txBody>
      </p:sp>
      <p:sp>
        <p:nvSpPr>
          <p:cNvPr id="21" name="Rectangle 20"/>
          <p:cNvSpPr/>
          <p:nvPr/>
        </p:nvSpPr>
        <p:spPr bwMode="auto">
          <a:xfrm>
            <a:off x="5029200" y="2265680"/>
            <a:ext cx="843280" cy="457200"/>
          </a:xfrm>
          <a:prstGeom prst="rect">
            <a:avLst/>
          </a:prstGeom>
          <a:noFill/>
          <a:ln w="55000" cap="flat" cmpd="thickThin" algn="ctr">
            <a:solidFill>
              <a:srgbClr val="94D850">
                <a:lumMod val="5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a:solidFill>
                <a:srgbClr val="FFFFFF"/>
              </a:solidFill>
              <a:effectLst>
                <a:outerShdw blurRad="38100" dist="38100" dir="2700000" algn="tl">
                  <a:srgbClr val="000000">
                    <a:alpha val="43137"/>
                  </a:srgbClr>
                </a:outerShdw>
              </a:effectLst>
              <a:latin typeface="Segoe"/>
            </a:endParaRPr>
          </a:p>
        </p:txBody>
      </p:sp>
      <p:sp>
        <p:nvSpPr>
          <p:cNvPr id="22" name="Rectangle 21"/>
          <p:cNvSpPr/>
          <p:nvPr/>
        </p:nvSpPr>
        <p:spPr bwMode="auto">
          <a:xfrm>
            <a:off x="1752600" y="3429000"/>
            <a:ext cx="2743200" cy="914400"/>
          </a:xfrm>
          <a:prstGeom prst="rect">
            <a:avLst/>
          </a:prstGeom>
          <a:solidFill>
            <a:srgbClr val="94D850">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a:defRPr/>
            </a:pPr>
            <a:r>
              <a:rPr lang="en-US" sz="2800" kern="0" dirty="0">
                <a:solidFill>
                  <a:srgbClr val="FFFFFF"/>
                </a:solidFill>
                <a:effectLst>
                  <a:outerShdw blurRad="38100" dist="38100" dir="2700000" algn="tl">
                    <a:srgbClr val="000000">
                      <a:alpha val="43137"/>
                    </a:srgbClr>
                  </a:outerShdw>
                </a:effectLst>
                <a:latin typeface="Segoe"/>
              </a:rPr>
              <a:t>Array Theory</a:t>
            </a:r>
          </a:p>
        </p:txBody>
      </p:sp>
      <p:sp>
        <p:nvSpPr>
          <p:cNvPr id="23" name="Rectangle 22"/>
          <p:cNvSpPr/>
          <p:nvPr/>
        </p:nvSpPr>
        <p:spPr bwMode="auto">
          <a:xfrm>
            <a:off x="8686800" y="2275840"/>
            <a:ext cx="335280" cy="457200"/>
          </a:xfrm>
          <a:prstGeom prst="rect">
            <a:avLst/>
          </a:prstGeom>
          <a:noFill/>
          <a:ln w="55000" cap="flat" cmpd="thickThin" algn="ctr">
            <a:solidFill>
              <a:srgbClr val="FF0000"/>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a:solidFill>
                <a:srgbClr val="FFFFFF"/>
              </a:solidFill>
              <a:effectLst>
                <a:outerShdw blurRad="38100" dist="38100" dir="2700000" algn="tl">
                  <a:srgbClr val="000000">
                    <a:alpha val="43137"/>
                  </a:srgbClr>
                </a:outerShdw>
              </a:effectLst>
              <a:latin typeface="Segoe"/>
            </a:endParaRPr>
          </a:p>
        </p:txBody>
      </p:sp>
      <p:sp>
        <p:nvSpPr>
          <p:cNvPr id="24" name="Rectangle 23"/>
          <p:cNvSpPr/>
          <p:nvPr/>
        </p:nvSpPr>
        <p:spPr bwMode="auto">
          <a:xfrm>
            <a:off x="3505200" y="2265680"/>
            <a:ext cx="335280" cy="457200"/>
          </a:xfrm>
          <a:prstGeom prst="rect">
            <a:avLst/>
          </a:prstGeom>
          <a:noFill/>
          <a:ln w="55000" cap="flat" cmpd="thickThin" algn="ctr">
            <a:solidFill>
              <a:srgbClr val="FF0000"/>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a:solidFill>
                <a:srgbClr val="FFFFFF"/>
              </a:solidFill>
              <a:effectLst>
                <a:outerShdw blurRad="38100" dist="38100" dir="2700000" algn="tl">
                  <a:srgbClr val="000000">
                    <a:alpha val="43137"/>
                  </a:srgbClr>
                </a:outerShdw>
              </a:effectLst>
              <a:latin typeface="Segoe"/>
            </a:endParaRPr>
          </a:p>
        </p:txBody>
      </p:sp>
      <p:sp>
        <p:nvSpPr>
          <p:cNvPr id="25" name="Rectangle 24"/>
          <p:cNvSpPr/>
          <p:nvPr/>
        </p:nvSpPr>
        <p:spPr bwMode="auto">
          <a:xfrm>
            <a:off x="7467600" y="3429000"/>
            <a:ext cx="2667000" cy="914400"/>
          </a:xfrm>
          <a:prstGeom prst="rect">
            <a:avLst/>
          </a:prstGeom>
          <a:solidFill>
            <a:srgbClr val="FF0000"/>
          </a:solidFill>
          <a:ln w="9525" cap="flat" cmpd="sng" algn="ctr">
            <a:solidFill>
              <a:srgbClr val="FFA94B"/>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a:defRPr/>
            </a:pPr>
            <a:r>
              <a:rPr lang="en-US" sz="2800" kern="0" dirty="0" err="1">
                <a:solidFill>
                  <a:srgbClr val="FFFFFF"/>
                </a:solidFill>
                <a:effectLst>
                  <a:outerShdw blurRad="38100" dist="38100" dir="2700000" algn="tl">
                    <a:srgbClr val="000000">
                      <a:alpha val="43137"/>
                    </a:srgbClr>
                  </a:outerShdw>
                </a:effectLst>
                <a:latin typeface="Segoe"/>
              </a:rPr>
              <a:t>Uninterpreted</a:t>
            </a:r>
            <a:r>
              <a:rPr lang="en-US" sz="2800" kern="0" dirty="0">
                <a:solidFill>
                  <a:srgbClr val="FFFFFF"/>
                </a:solidFill>
                <a:effectLst>
                  <a:outerShdw blurRad="38100" dist="38100" dir="2700000" algn="tl">
                    <a:srgbClr val="000000">
                      <a:alpha val="43137"/>
                    </a:srgbClr>
                  </a:outerShdw>
                </a:effectLst>
                <a:latin typeface="Segoe"/>
              </a:rPr>
              <a:t> Functions</a:t>
            </a:r>
          </a:p>
        </p:txBody>
      </p:sp>
      <mc:AlternateContent xmlns:mc="http://schemas.openxmlformats.org/markup-compatibility/2006" xmlns:a14="http://schemas.microsoft.com/office/drawing/2010/main">
        <mc:Choice Requires="a14">
          <p:sp>
            <p:nvSpPr>
              <p:cNvPr id="26" name="Rectangle 25"/>
              <p:cNvSpPr/>
              <p:nvPr/>
            </p:nvSpPr>
            <p:spPr>
              <a:xfrm>
                <a:off x="1894840" y="5257803"/>
                <a:ext cx="5344160"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solidFill>
                            <a:srgbClr val="000000"/>
                          </a:solidFill>
                          <a:latin typeface="Cambria Math"/>
                        </a:rPr>
                        <m:t>𝑠𝑒𝑙𝑒𝑐𝑡</m:t>
                      </m:r>
                      <m:r>
                        <a:rPr lang="en-US" i="1">
                          <a:solidFill>
                            <a:srgbClr val="000000"/>
                          </a:solidFill>
                          <a:latin typeface="Cambria Math"/>
                        </a:rPr>
                        <m:t>(</m:t>
                      </m:r>
                      <m:r>
                        <a:rPr lang="en-US" i="1">
                          <a:solidFill>
                            <a:srgbClr val="000000"/>
                          </a:solidFill>
                          <a:latin typeface="Cambria Math"/>
                        </a:rPr>
                        <m:t>𝑠𝑡𝑜𝑟𝑒</m:t>
                      </m:r>
                      <m:d>
                        <m:dPr>
                          <m:ctrlPr>
                            <a:rPr lang="en-US" i="1">
                              <a:solidFill>
                                <a:srgbClr val="000000"/>
                              </a:solidFill>
                              <a:latin typeface="Cambria Math" panose="02040503050406030204" pitchFamily="18" charset="0"/>
                            </a:rPr>
                          </m:ctrlPr>
                        </m:dPr>
                        <m:e>
                          <m:r>
                            <a:rPr lang="en-US" i="1">
                              <a:solidFill>
                                <a:srgbClr val="000000"/>
                              </a:solidFill>
                              <a:latin typeface="Cambria Math"/>
                            </a:rPr>
                            <m:t>𝑎</m:t>
                          </m:r>
                          <m:r>
                            <a:rPr lang="en-US" i="1">
                              <a:solidFill>
                                <a:srgbClr val="000000"/>
                              </a:solidFill>
                              <a:latin typeface="Cambria Math"/>
                            </a:rPr>
                            <m:t>,</m:t>
                          </m:r>
                          <m:r>
                            <a:rPr lang="en-US" i="1">
                              <a:solidFill>
                                <a:srgbClr val="000000"/>
                              </a:solidFill>
                              <a:latin typeface="Cambria Math"/>
                            </a:rPr>
                            <m:t>𝑖</m:t>
                          </m:r>
                          <m:r>
                            <a:rPr lang="en-US" i="1">
                              <a:solidFill>
                                <a:srgbClr val="000000"/>
                              </a:solidFill>
                              <a:latin typeface="Cambria Math"/>
                            </a:rPr>
                            <m:t>,</m:t>
                          </m:r>
                          <m:r>
                            <a:rPr lang="en-US" i="1">
                              <a:solidFill>
                                <a:srgbClr val="000000"/>
                              </a:solidFill>
                              <a:latin typeface="Cambria Math"/>
                            </a:rPr>
                            <m:t>𝑣</m:t>
                          </m:r>
                        </m:e>
                      </m:d>
                      <m:r>
                        <a:rPr lang="en-US" i="1">
                          <a:solidFill>
                            <a:srgbClr val="000000"/>
                          </a:solidFill>
                          <a:latin typeface="Cambria Math"/>
                        </a:rPr>
                        <m:t>,</m:t>
                      </m:r>
                      <m:r>
                        <a:rPr lang="en-US" i="1">
                          <a:solidFill>
                            <a:srgbClr val="000000"/>
                          </a:solidFill>
                          <a:latin typeface="Cambria Math"/>
                        </a:rPr>
                        <m:t>𝑖</m:t>
                      </m:r>
                      <m:r>
                        <a:rPr lang="en-US" i="1">
                          <a:solidFill>
                            <a:srgbClr val="000000"/>
                          </a:solidFill>
                          <a:latin typeface="Cambria Math"/>
                        </a:rPr>
                        <m:t>)=</m:t>
                      </m:r>
                      <m:r>
                        <a:rPr lang="en-US" i="1">
                          <a:solidFill>
                            <a:srgbClr val="000000"/>
                          </a:solidFill>
                          <a:latin typeface="Cambria Math"/>
                        </a:rPr>
                        <m:t>𝑣</m:t>
                      </m:r>
                    </m:oMath>
                  </m:oMathPara>
                </a14:m>
                <a:endParaRPr lang="en-US" dirty="0">
                  <a:solidFill>
                    <a:srgbClr val="000000"/>
                  </a:solidFill>
                </a:endParaRPr>
              </a:p>
              <a:p>
                <a:pPr/>
                <a14:m>
                  <m:oMathPara xmlns:m="http://schemas.openxmlformats.org/officeDocument/2006/math">
                    <m:oMathParaPr>
                      <m:jc m:val="centerGroup"/>
                    </m:oMathParaPr>
                    <m:oMath xmlns:m="http://schemas.openxmlformats.org/officeDocument/2006/math">
                      <m:r>
                        <a:rPr lang="en-US" i="1">
                          <a:solidFill>
                            <a:srgbClr val="000000"/>
                          </a:solidFill>
                          <a:latin typeface="Cambria Math"/>
                        </a:rPr>
                        <m:t>𝑖</m:t>
                      </m:r>
                      <m:r>
                        <a:rPr lang="en-US" i="1">
                          <a:solidFill>
                            <a:srgbClr val="000000"/>
                          </a:solidFill>
                          <a:latin typeface="Cambria Math"/>
                        </a:rPr>
                        <m:t>≠</m:t>
                      </m:r>
                      <m:r>
                        <a:rPr lang="en-US" i="1">
                          <a:solidFill>
                            <a:srgbClr val="000000"/>
                          </a:solidFill>
                          <a:latin typeface="Cambria Math"/>
                        </a:rPr>
                        <m:t>𝑗</m:t>
                      </m:r>
                      <m:r>
                        <a:rPr lang="en-US" i="1">
                          <a:solidFill>
                            <a:srgbClr val="000000"/>
                          </a:solidFill>
                          <a:latin typeface="Cambria Math"/>
                        </a:rPr>
                        <m:t>⇒</m:t>
                      </m:r>
                      <m:r>
                        <a:rPr lang="en-US" i="1">
                          <a:solidFill>
                            <a:srgbClr val="000000"/>
                          </a:solidFill>
                          <a:latin typeface="Cambria Math"/>
                        </a:rPr>
                        <m:t>𝑠𝑒𝑙𝑒𝑐𝑡</m:t>
                      </m:r>
                      <m:r>
                        <a:rPr lang="en-US" i="1">
                          <a:solidFill>
                            <a:srgbClr val="000000"/>
                          </a:solidFill>
                          <a:latin typeface="Cambria Math"/>
                        </a:rPr>
                        <m:t>(</m:t>
                      </m:r>
                      <m:r>
                        <a:rPr lang="en-US" i="1">
                          <a:solidFill>
                            <a:srgbClr val="000000"/>
                          </a:solidFill>
                          <a:latin typeface="Cambria Math"/>
                        </a:rPr>
                        <m:t>𝑠𝑡𝑜𝑟𝑒</m:t>
                      </m:r>
                      <m:d>
                        <m:dPr>
                          <m:ctrlPr>
                            <a:rPr lang="en-US" i="1">
                              <a:solidFill>
                                <a:srgbClr val="000000"/>
                              </a:solidFill>
                              <a:latin typeface="Cambria Math" panose="02040503050406030204" pitchFamily="18" charset="0"/>
                            </a:rPr>
                          </m:ctrlPr>
                        </m:dPr>
                        <m:e>
                          <m:r>
                            <a:rPr lang="en-US" i="1">
                              <a:solidFill>
                                <a:srgbClr val="000000"/>
                              </a:solidFill>
                              <a:latin typeface="Cambria Math"/>
                            </a:rPr>
                            <m:t>𝑎</m:t>
                          </m:r>
                          <m:r>
                            <a:rPr lang="en-US" i="1">
                              <a:solidFill>
                                <a:srgbClr val="000000"/>
                              </a:solidFill>
                              <a:latin typeface="Cambria Math"/>
                            </a:rPr>
                            <m:t>,</m:t>
                          </m:r>
                          <m:r>
                            <a:rPr lang="en-US" i="1">
                              <a:solidFill>
                                <a:srgbClr val="000000"/>
                              </a:solidFill>
                              <a:latin typeface="Cambria Math"/>
                            </a:rPr>
                            <m:t>𝑖</m:t>
                          </m:r>
                          <m:r>
                            <a:rPr lang="en-US" i="1">
                              <a:solidFill>
                                <a:srgbClr val="000000"/>
                              </a:solidFill>
                              <a:latin typeface="Cambria Math"/>
                            </a:rPr>
                            <m:t>,</m:t>
                          </m:r>
                          <m:r>
                            <a:rPr lang="en-US" i="1">
                              <a:solidFill>
                                <a:srgbClr val="000000"/>
                              </a:solidFill>
                              <a:latin typeface="Cambria Math"/>
                            </a:rPr>
                            <m:t>𝑣</m:t>
                          </m:r>
                        </m:e>
                      </m:d>
                      <m:r>
                        <a:rPr lang="en-US" i="1">
                          <a:solidFill>
                            <a:srgbClr val="000000"/>
                          </a:solidFill>
                          <a:latin typeface="Cambria Math"/>
                        </a:rPr>
                        <m:t>,</m:t>
                      </m:r>
                      <m:r>
                        <a:rPr lang="en-US" i="1">
                          <a:solidFill>
                            <a:srgbClr val="000000"/>
                          </a:solidFill>
                          <a:latin typeface="Cambria Math"/>
                        </a:rPr>
                        <m:t>𝑗</m:t>
                      </m:r>
                      <m:r>
                        <a:rPr lang="en-US" i="1">
                          <a:solidFill>
                            <a:srgbClr val="000000"/>
                          </a:solidFill>
                          <a:latin typeface="Cambria Math"/>
                        </a:rPr>
                        <m:t>)=</m:t>
                      </m:r>
                      <m:r>
                        <a:rPr lang="en-US" i="1">
                          <a:solidFill>
                            <a:srgbClr val="000000"/>
                          </a:solidFill>
                          <a:latin typeface="Cambria Math"/>
                        </a:rPr>
                        <m:t>𝑠𝑒𝑙𝑒𝑐𝑡</m:t>
                      </m:r>
                      <m:r>
                        <a:rPr lang="en-US" i="1">
                          <a:solidFill>
                            <a:srgbClr val="000000"/>
                          </a:solidFill>
                          <a:latin typeface="Cambria Math"/>
                        </a:rPr>
                        <m:t>(</m:t>
                      </m:r>
                      <m:r>
                        <a:rPr lang="en-US" i="1">
                          <a:solidFill>
                            <a:srgbClr val="000000"/>
                          </a:solidFill>
                          <a:latin typeface="Cambria Math"/>
                        </a:rPr>
                        <m:t>𝑎</m:t>
                      </m:r>
                      <m:r>
                        <a:rPr lang="en-US" i="1">
                          <a:solidFill>
                            <a:srgbClr val="000000"/>
                          </a:solidFill>
                          <a:latin typeface="Cambria Math"/>
                        </a:rPr>
                        <m:t>,</m:t>
                      </m:r>
                      <m:r>
                        <a:rPr lang="en-US" i="1">
                          <a:solidFill>
                            <a:srgbClr val="000000"/>
                          </a:solidFill>
                          <a:latin typeface="Cambria Math"/>
                        </a:rPr>
                        <m:t>𝑗</m:t>
                      </m:r>
                      <m:r>
                        <a:rPr lang="en-US" i="1">
                          <a:solidFill>
                            <a:srgbClr val="000000"/>
                          </a:solidFill>
                          <a:latin typeface="Cambria Math"/>
                        </a:rPr>
                        <m:t>)</m:t>
                      </m:r>
                    </m:oMath>
                  </m:oMathPara>
                </a14:m>
                <a:endParaRPr lang="en-US" dirty="0">
                  <a:solidFill>
                    <a:srgbClr val="000000"/>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1894840" y="5257803"/>
                <a:ext cx="5344160" cy="646331"/>
              </a:xfrm>
              <a:prstGeom prst="rect">
                <a:avLst/>
              </a:prstGeom>
              <a:blipFill>
                <a:blip r:embed="rId2"/>
                <a:stretch>
                  <a:fillRect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447800" y="2209801"/>
                <a:ext cx="9372600" cy="5786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rPr>
                        <m:t>𝑥</m:t>
                      </m:r>
                      <m:r>
                        <a:rPr lang="en-US" sz="2800" i="1">
                          <a:solidFill>
                            <a:srgbClr val="000000"/>
                          </a:solidFill>
                          <a:latin typeface="Cambria Math"/>
                        </a:rPr>
                        <m:t>+2=</m:t>
                      </m:r>
                      <m:r>
                        <a:rPr lang="en-US" sz="2800" i="1">
                          <a:solidFill>
                            <a:srgbClr val="000000"/>
                          </a:solidFill>
                          <a:latin typeface="Cambria Math"/>
                        </a:rPr>
                        <m:t>𝑦</m:t>
                      </m:r>
                      <m:r>
                        <a:rPr lang="en-US" sz="2800" i="1">
                          <a:solidFill>
                            <a:srgbClr val="000000"/>
                          </a:solidFill>
                          <a:latin typeface="Cambria Math"/>
                        </a:rPr>
                        <m:t>⇒</m:t>
                      </m:r>
                      <m:r>
                        <a:rPr lang="en-US" sz="2800" i="1">
                          <a:solidFill>
                            <a:srgbClr val="000000"/>
                          </a:solidFill>
                          <a:latin typeface="Cambria Math"/>
                        </a:rPr>
                        <m:t>𝑓</m:t>
                      </m:r>
                      <m:d>
                        <m:dPr>
                          <m:ctrlPr>
                            <a:rPr lang="en-US" sz="2800" i="1">
                              <a:solidFill>
                                <a:srgbClr val="000000"/>
                              </a:solidFill>
                              <a:latin typeface="Cambria Math" panose="02040503050406030204" pitchFamily="18" charset="0"/>
                            </a:rPr>
                          </m:ctrlPr>
                        </m:dPr>
                        <m:e>
                          <m:r>
                            <a:rPr lang="en-US" sz="2800" i="1">
                              <a:solidFill>
                                <a:srgbClr val="000000"/>
                              </a:solidFill>
                              <a:latin typeface="Cambria Math"/>
                            </a:rPr>
                            <m:t>𝑠𝑒𝑙𝑒𝑐𝑡</m:t>
                          </m:r>
                          <m:d>
                            <m:dPr>
                              <m:ctrlPr>
                                <a:rPr lang="en-US" sz="2800" i="1">
                                  <a:solidFill>
                                    <a:srgbClr val="000000"/>
                                  </a:solidFill>
                                  <a:latin typeface="Cambria Math" panose="02040503050406030204" pitchFamily="18" charset="0"/>
                                </a:rPr>
                              </m:ctrlPr>
                            </m:dPr>
                            <m:e>
                              <m:r>
                                <a:rPr lang="en-US" sz="2800" i="1">
                                  <a:solidFill>
                                    <a:srgbClr val="000000"/>
                                  </a:solidFill>
                                  <a:latin typeface="Cambria Math"/>
                                </a:rPr>
                                <m:t>𝑠𝑡𝑜𝑟𝑒</m:t>
                              </m:r>
                              <m:d>
                                <m:dPr>
                                  <m:ctrlPr>
                                    <a:rPr lang="en-US" sz="2800" i="1">
                                      <a:solidFill>
                                        <a:srgbClr val="000000"/>
                                      </a:solidFill>
                                      <a:latin typeface="Cambria Math" panose="02040503050406030204" pitchFamily="18" charset="0"/>
                                    </a:rPr>
                                  </m:ctrlPr>
                                </m:dPr>
                                <m:e>
                                  <m:r>
                                    <a:rPr lang="en-US" sz="2800" i="1">
                                      <a:solidFill>
                                        <a:srgbClr val="000000"/>
                                      </a:solidFill>
                                      <a:latin typeface="Cambria Math"/>
                                    </a:rPr>
                                    <m:t>𝑎</m:t>
                                  </m:r>
                                  <m:r>
                                    <a:rPr lang="en-US" sz="2800" i="1">
                                      <a:solidFill>
                                        <a:srgbClr val="000000"/>
                                      </a:solidFill>
                                      <a:latin typeface="Cambria Math"/>
                                    </a:rPr>
                                    <m:t>,</m:t>
                                  </m:r>
                                  <m:r>
                                    <a:rPr lang="en-US" sz="2800" i="1">
                                      <a:solidFill>
                                        <a:srgbClr val="000000"/>
                                      </a:solidFill>
                                      <a:latin typeface="Cambria Math"/>
                                    </a:rPr>
                                    <m:t>𝑥</m:t>
                                  </m:r>
                                  <m:r>
                                    <a:rPr lang="en-US" sz="2800" i="1">
                                      <a:solidFill>
                                        <a:srgbClr val="000000"/>
                                      </a:solidFill>
                                      <a:latin typeface="Cambria Math"/>
                                    </a:rPr>
                                    <m:t>,3</m:t>
                                  </m:r>
                                </m:e>
                              </m:d>
                              <m:r>
                                <a:rPr lang="en-US" sz="2800" i="1">
                                  <a:solidFill>
                                    <a:srgbClr val="000000"/>
                                  </a:solidFill>
                                  <a:latin typeface="Cambria Math"/>
                                </a:rPr>
                                <m:t>,</m:t>
                              </m:r>
                              <m:r>
                                <a:rPr lang="en-US" sz="2800" i="1">
                                  <a:solidFill>
                                    <a:srgbClr val="000000"/>
                                  </a:solidFill>
                                  <a:latin typeface="Cambria Math"/>
                                </a:rPr>
                                <m:t>𝑦</m:t>
                              </m:r>
                              <m:r>
                                <a:rPr lang="en-US" sz="2800" i="1">
                                  <a:solidFill>
                                    <a:srgbClr val="000000"/>
                                  </a:solidFill>
                                  <a:latin typeface="Cambria Math"/>
                                </a:rPr>
                                <m:t>−2</m:t>
                              </m:r>
                            </m:e>
                          </m:d>
                        </m:e>
                      </m:d>
                      <m:r>
                        <a:rPr lang="en-US" sz="2800" i="1">
                          <a:solidFill>
                            <a:srgbClr val="000000"/>
                          </a:solidFill>
                          <a:latin typeface="Cambria Math"/>
                        </a:rPr>
                        <m:t>=</m:t>
                      </m:r>
                      <m:r>
                        <a:rPr lang="en-US" sz="2800" i="1">
                          <a:solidFill>
                            <a:srgbClr val="000000"/>
                          </a:solidFill>
                          <a:latin typeface="Cambria Math"/>
                        </a:rPr>
                        <m:t>𝑓</m:t>
                      </m:r>
                      <m:r>
                        <a:rPr lang="en-US" sz="2800" i="1">
                          <a:solidFill>
                            <a:srgbClr val="000000"/>
                          </a:solidFill>
                          <a:latin typeface="Cambria Math"/>
                        </a:rPr>
                        <m:t>(</m:t>
                      </m:r>
                      <m:r>
                        <a:rPr lang="en-US" sz="2800" i="1">
                          <a:solidFill>
                            <a:srgbClr val="000000"/>
                          </a:solidFill>
                          <a:latin typeface="Cambria Math"/>
                        </a:rPr>
                        <m:t>𝑦</m:t>
                      </m:r>
                      <m:r>
                        <a:rPr lang="en-US" sz="2800" i="1">
                          <a:solidFill>
                            <a:srgbClr val="000000"/>
                          </a:solidFill>
                          <a:latin typeface="Cambria Math"/>
                        </a:rPr>
                        <m:t>−</m:t>
                      </m:r>
                      <m:r>
                        <a:rPr lang="en-US" sz="2800" i="1">
                          <a:solidFill>
                            <a:srgbClr val="000000"/>
                          </a:solidFill>
                          <a:latin typeface="Cambria Math"/>
                        </a:rPr>
                        <m:t>𝑥</m:t>
                      </m:r>
                      <m:r>
                        <a:rPr lang="en-US" sz="2800" i="1">
                          <a:solidFill>
                            <a:srgbClr val="000000"/>
                          </a:solidFill>
                          <a:latin typeface="Cambria Math"/>
                        </a:rPr>
                        <m:t>+1)</m:t>
                      </m:r>
                    </m:oMath>
                  </m:oMathPara>
                </a14:m>
                <a:endParaRPr lang="en-US" sz="2800" dirty="0" err="1">
                  <a:solidFill>
                    <a:srgbClr val="00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447800" y="2209801"/>
                <a:ext cx="9372600" cy="578685"/>
              </a:xfrm>
              <a:prstGeom prst="rect">
                <a:avLst/>
              </a:prstGeom>
              <a:blipFill>
                <a:blip r:embed="rId3"/>
                <a:stretch>
                  <a:fillRect/>
                </a:stretch>
              </a:blipFill>
            </p:spPr>
            <p:txBody>
              <a:bodyPr/>
              <a:lstStyle/>
              <a:p>
                <a:r>
                  <a:rPr lang="en-US">
                    <a:noFill/>
                  </a:rPr>
                  <a:t> </a:t>
                </a:r>
              </a:p>
            </p:txBody>
          </p:sp>
        </mc:Fallback>
      </mc:AlternateContent>
      <p:sp>
        <p:nvSpPr>
          <p:cNvPr id="28" name="Title 1"/>
          <p:cNvSpPr txBox="1">
            <a:spLocks/>
          </p:cNvSpPr>
          <p:nvPr/>
        </p:nvSpPr>
        <p:spPr>
          <a:xfrm>
            <a:off x="1524000" y="230188"/>
            <a:ext cx="8382000" cy="6096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a:solidFill>
                  <a:prstClr val="black"/>
                </a:solidFill>
                <a:hlinkClick r:id="rId4" action="ppaction://hlinkfile"/>
              </a:rPr>
              <a:t>Satisfiability</a:t>
            </a:r>
            <a:r>
              <a:rPr lang="en-US" dirty="0">
                <a:solidFill>
                  <a:prstClr val="black"/>
                </a:solidFill>
                <a:hlinkClick r:id="rId4" action="ppaction://hlinkfile"/>
              </a:rPr>
              <a:t> Modulo Theories </a:t>
            </a:r>
            <a:r>
              <a:rPr lang="en-US" dirty="0">
                <a:solidFill>
                  <a:prstClr val="black"/>
                </a:solidFill>
                <a:hlinkClick r:id="rId5" action="ppaction://hlinkfile"/>
              </a:rPr>
              <a:t>(SMT)</a:t>
            </a:r>
            <a:endParaRPr lang="en-US" spc="-167" dirty="0">
              <a:solidFill>
                <a:srgbClr val="4F81BD"/>
              </a:solidFill>
              <a:effectLst>
                <a:outerShdw blurRad="50800" dist="38100" dir="2700000" algn="tl" rotWithShape="0">
                  <a:prstClr val="black">
                    <a:alpha val="61000"/>
                  </a:prstClr>
                </a:outerShdw>
              </a:effectLst>
            </a:endParaRPr>
          </a:p>
        </p:txBody>
      </p:sp>
    </p:spTree>
    <p:extLst>
      <p:ext uri="{BB962C8B-B14F-4D97-AF65-F5344CB8AC3E}">
        <p14:creationId xmlns:p14="http://schemas.microsoft.com/office/powerpoint/2010/main" val="387100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3057147"/>
            <a:ext cx="7772400" cy="1362075"/>
          </a:xfrm>
        </p:spPr>
        <p:txBody>
          <a:bodyPr>
            <a:normAutofit fontScale="90000"/>
          </a:bodyPr>
          <a:lstStyle/>
          <a:p>
            <a:r>
              <a:rPr lang="en-US" dirty="0"/>
              <a:t>SMT Solving in a nutshell</a:t>
            </a:r>
            <a:br>
              <a:rPr lang="en-US" dirty="0"/>
            </a:br>
            <a:endParaRPr lang="en-US" dirty="0"/>
          </a:p>
        </p:txBody>
      </p:sp>
      <p:sp>
        <p:nvSpPr>
          <p:cNvPr id="3" name="Text Placeholder 2"/>
          <p:cNvSpPr>
            <a:spLocks noGrp="1"/>
          </p:cNvSpPr>
          <p:nvPr>
            <p:ph type="body" idx="1"/>
          </p:nvPr>
        </p:nvSpPr>
        <p:spPr/>
        <p:txBody>
          <a:bodyPr/>
          <a:lstStyle/>
          <a:p>
            <a:r>
              <a:rPr lang="en-US" dirty="0"/>
              <a:t>Job Shop Scheduling</a:t>
            </a:r>
          </a:p>
        </p:txBody>
      </p:sp>
    </p:spTree>
    <p:extLst>
      <p:ext uri="{BB962C8B-B14F-4D97-AF65-F5344CB8AC3E}">
        <p14:creationId xmlns:p14="http://schemas.microsoft.com/office/powerpoint/2010/main" val="1817490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81200" y="230188"/>
            <a:ext cx="6623096" cy="609600"/>
          </a:xfrm>
        </p:spPr>
        <p:txBody>
          <a:bodyPr>
            <a:normAutofit fontScale="90000"/>
          </a:bodyPr>
          <a:lstStyle/>
          <a:p>
            <a:r>
              <a:rPr lang="en-US" dirty="0"/>
              <a:t>Job Shop Scheduling</a:t>
            </a:r>
          </a:p>
        </p:txBody>
      </p:sp>
      <p:grpSp>
        <p:nvGrpSpPr>
          <p:cNvPr id="8" name="Group 7"/>
          <p:cNvGrpSpPr/>
          <p:nvPr/>
        </p:nvGrpSpPr>
        <p:grpSpPr>
          <a:xfrm>
            <a:off x="2526409" y="1803848"/>
            <a:ext cx="1524000" cy="1381259"/>
            <a:chOff x="731950" y="1577930"/>
            <a:chExt cx="1524000" cy="138125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50" y="1577930"/>
              <a:ext cx="15240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50" y="2387689"/>
              <a:ext cx="1524000" cy="571500"/>
            </a:xfrm>
            <a:prstGeom prst="rect">
              <a:avLst/>
            </a:prstGeom>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5893" y="1803845"/>
            <a:ext cx="1660237" cy="12426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129" y="1744115"/>
            <a:ext cx="1457167" cy="1302343"/>
          </a:xfrm>
          <a:prstGeom prst="rect">
            <a:avLst/>
          </a:prstGeom>
        </p:spPr>
      </p:pic>
      <p:cxnSp>
        <p:nvCxnSpPr>
          <p:cNvPr id="13" name="Straight Connector 12"/>
          <p:cNvCxnSpPr/>
          <p:nvPr/>
        </p:nvCxnSpPr>
        <p:spPr>
          <a:xfrm>
            <a:off x="3288409" y="3245474"/>
            <a:ext cx="0"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288411" y="3245474"/>
            <a:ext cx="1413859"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288411" y="3245474"/>
            <a:ext cx="2827719"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88411" y="3245474"/>
            <a:ext cx="4633513"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88411" y="3245474"/>
            <a:ext cx="5825079"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3282904" y="3226158"/>
            <a:ext cx="1974896"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707249" y="3245474"/>
            <a:ext cx="556056"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286010" y="3245474"/>
            <a:ext cx="812745"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286010" y="3245474"/>
            <a:ext cx="2626686"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263307" y="3245474"/>
            <a:ext cx="3850183"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116129" y="3245474"/>
            <a:ext cx="1122072"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238200" y="3245474"/>
            <a:ext cx="683722"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238201" y="3245474"/>
            <a:ext cx="1875288"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3288409" y="3245474"/>
            <a:ext cx="3949792"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3288409" y="3245474"/>
            <a:ext cx="5756856"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4707249" y="3245474"/>
            <a:ext cx="4338016"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702270" y="3245474"/>
            <a:ext cx="2535933"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6116130" y="3245474"/>
            <a:ext cx="2929137"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7912696" y="3245474"/>
            <a:ext cx="1132570"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045267" y="3245474"/>
            <a:ext cx="68223"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940351" y="3181079"/>
            <a:ext cx="1172116" cy="369332"/>
          </a:xfrm>
          <a:prstGeom prst="rect">
            <a:avLst/>
          </a:prstGeom>
          <a:noFill/>
        </p:spPr>
        <p:txBody>
          <a:bodyPr wrap="none" rtlCol="0">
            <a:spAutoFit/>
          </a:bodyPr>
          <a:lstStyle/>
          <a:p>
            <a:pPr defTabSz="912813" fontAlgn="base">
              <a:spcBef>
                <a:spcPct val="0"/>
              </a:spcBef>
              <a:spcAft>
                <a:spcPct val="0"/>
              </a:spcAft>
            </a:pPr>
            <a:r>
              <a:rPr lang="en-US" dirty="0">
                <a:solidFill>
                  <a:prstClr val="black"/>
                </a:solidFill>
                <a:latin typeface="Arial" charset="0"/>
              </a:rPr>
              <a:t>Machines</a:t>
            </a:r>
          </a:p>
        </p:txBody>
      </p:sp>
      <p:sp>
        <p:nvSpPr>
          <p:cNvPr id="83" name="TextBox 82"/>
          <p:cNvSpPr txBox="1"/>
          <p:nvPr/>
        </p:nvSpPr>
        <p:spPr>
          <a:xfrm>
            <a:off x="1938204" y="4827429"/>
            <a:ext cx="671979" cy="369332"/>
          </a:xfrm>
          <a:prstGeom prst="rect">
            <a:avLst/>
          </a:prstGeom>
          <a:noFill/>
        </p:spPr>
        <p:txBody>
          <a:bodyPr wrap="none" rtlCol="0">
            <a:spAutoFit/>
          </a:bodyPr>
          <a:lstStyle/>
          <a:p>
            <a:pPr defTabSz="912813" fontAlgn="base">
              <a:spcBef>
                <a:spcPct val="0"/>
              </a:spcBef>
              <a:spcAft>
                <a:spcPct val="0"/>
              </a:spcAft>
            </a:pPr>
            <a:r>
              <a:rPr lang="en-US" dirty="0">
                <a:solidFill>
                  <a:prstClr val="black"/>
                </a:solidFill>
                <a:latin typeface="Arial" charset="0"/>
              </a:rPr>
              <a:t>Jobs</a:t>
            </a:r>
          </a:p>
        </p:txBody>
      </p:sp>
      <p:pic>
        <p:nvPicPr>
          <p:cNvPr id="84" name="Picture 83"/>
          <p:cNvPicPr>
            <a:picLocks noChangeAspect="1"/>
          </p:cNvPicPr>
          <p:nvPr/>
        </p:nvPicPr>
        <p:blipFill rotWithShape="1">
          <a:blip r:embed="rId6" cstate="print">
            <a:extLst>
              <a:ext uri="{28A0092B-C50C-407E-A947-70E740481C1C}">
                <a14:useLocalDpi xmlns:a14="http://schemas.microsoft.com/office/drawing/2010/main" val="0"/>
              </a:ext>
            </a:extLst>
          </a:blip>
          <a:srcRect l="10823" r="12898"/>
          <a:stretch/>
        </p:blipFill>
        <p:spPr>
          <a:xfrm>
            <a:off x="6478550" y="1794822"/>
            <a:ext cx="1697294" cy="1251633"/>
          </a:xfrm>
          <a:prstGeom prst="rect">
            <a:avLst/>
          </a:prstGeom>
        </p:spPr>
      </p:pic>
      <p:sp>
        <p:nvSpPr>
          <p:cNvPr id="85" name="TextBox 84"/>
          <p:cNvSpPr txBox="1"/>
          <p:nvPr/>
        </p:nvSpPr>
        <p:spPr>
          <a:xfrm>
            <a:off x="2816253" y="5271613"/>
            <a:ext cx="1046120" cy="369332"/>
          </a:xfrm>
          <a:prstGeom prst="rect">
            <a:avLst/>
          </a:prstGeom>
          <a:noFill/>
          <a:ln>
            <a:solidFill>
              <a:schemeClr val="bg1"/>
            </a:solidFill>
          </a:ln>
        </p:spPr>
        <p:txBody>
          <a:bodyPr wrap="none" rtlCol="0">
            <a:spAutoFit/>
          </a:bodyPr>
          <a:lstStyle/>
          <a:p>
            <a:pPr defTabSz="912813" fontAlgn="base">
              <a:spcBef>
                <a:spcPct val="0"/>
              </a:spcBef>
              <a:spcAft>
                <a:spcPct val="0"/>
              </a:spcAft>
            </a:pPr>
            <a:r>
              <a:rPr lang="en-US" dirty="0">
                <a:solidFill>
                  <a:prstClr val="black"/>
                </a:solidFill>
                <a:latin typeface="Arial" charset="0"/>
              </a:rPr>
              <a:t>P = NP?</a:t>
            </a:r>
          </a:p>
        </p:txBody>
      </p:sp>
      <p:sp>
        <p:nvSpPr>
          <p:cNvPr id="86" name="TextBox 85"/>
          <p:cNvSpPr txBox="1"/>
          <p:nvPr/>
        </p:nvSpPr>
        <p:spPr>
          <a:xfrm>
            <a:off x="4239891" y="5271613"/>
            <a:ext cx="1018227" cy="369332"/>
          </a:xfrm>
          <a:prstGeom prst="rect">
            <a:avLst/>
          </a:prstGeom>
          <a:noFill/>
          <a:ln>
            <a:solidFill>
              <a:schemeClr val="tx1"/>
            </a:solidFill>
          </a:ln>
        </p:spPr>
        <p:txBody>
          <a:bodyPr wrap="none" rtlCol="0">
            <a:spAutoFit/>
          </a:bodyPr>
          <a:lstStyle/>
          <a:p>
            <a:pPr defTabSz="912813" fontAlgn="base">
              <a:spcBef>
                <a:spcPct val="0"/>
              </a:spcBef>
              <a:spcAft>
                <a:spcPct val="0"/>
              </a:spcAft>
            </a:pPr>
            <a:r>
              <a:rPr lang="en-US" dirty="0">
                <a:solidFill>
                  <a:prstClr val="black"/>
                </a:solidFill>
                <a:latin typeface="Arial" charset="0"/>
              </a:rPr>
              <a:t>Laundry</a:t>
            </a:r>
          </a:p>
        </p:txBody>
      </p:sp>
      <mc:AlternateContent xmlns:mc="http://schemas.openxmlformats.org/markup-compatibility/2006" xmlns:a14="http://schemas.microsoft.com/office/drawing/2010/main">
        <mc:Choice Requires="a14">
          <p:sp>
            <p:nvSpPr>
              <p:cNvPr id="87" name="TextBox 86"/>
              <p:cNvSpPr txBox="1"/>
              <p:nvPr/>
            </p:nvSpPr>
            <p:spPr>
              <a:xfrm>
                <a:off x="8453131" y="5221693"/>
                <a:ext cx="1931683" cy="495649"/>
              </a:xfrm>
              <a:prstGeom prst="rect">
                <a:avLst/>
              </a:prstGeom>
              <a:noFill/>
              <a:ln>
                <a:solidFill>
                  <a:schemeClr val="bg1"/>
                </a:solidFill>
              </a:ln>
            </p:spPr>
            <p:txBody>
              <a:bodyPr wrap="none" rtlCol="0">
                <a:spAutoFit/>
              </a:bodyPr>
              <a:lstStyle/>
              <a:p>
                <a:pPr defTabSz="912813"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400" i="1">
                          <a:solidFill>
                            <a:prstClr val="black"/>
                          </a:solidFill>
                          <a:latin typeface="Cambria Math"/>
                        </a:rPr>
                        <m:t>𝜁</m:t>
                      </m:r>
                      <m:d>
                        <m:dPr>
                          <m:ctrlPr>
                            <a:rPr lang="en-US" sz="1400" i="1">
                              <a:solidFill>
                                <a:prstClr val="black"/>
                              </a:solidFill>
                              <a:latin typeface="Cambria Math" panose="02040503050406030204" pitchFamily="18" charset="0"/>
                            </a:rPr>
                          </m:ctrlPr>
                        </m:dPr>
                        <m:e>
                          <m:r>
                            <a:rPr lang="en-US" sz="1400" i="1">
                              <a:solidFill>
                                <a:prstClr val="black"/>
                              </a:solidFill>
                              <a:latin typeface="Cambria Math"/>
                            </a:rPr>
                            <m:t>𝑠</m:t>
                          </m:r>
                        </m:e>
                      </m:d>
                      <m:r>
                        <a:rPr lang="en-US" sz="1400" i="1">
                          <a:solidFill>
                            <a:prstClr val="black"/>
                          </a:solidFill>
                          <a:latin typeface="Cambria Math"/>
                        </a:rPr>
                        <m:t>=0⇒</m:t>
                      </m:r>
                      <m:r>
                        <a:rPr lang="en-US" sz="1400" i="1">
                          <a:solidFill>
                            <a:prstClr val="black"/>
                          </a:solidFill>
                          <a:latin typeface="Cambria Math"/>
                        </a:rPr>
                        <m:t>𝑠</m:t>
                      </m:r>
                      <m:r>
                        <a:rPr lang="en-US" sz="1400" i="1">
                          <a:solidFill>
                            <a:prstClr val="black"/>
                          </a:solidFill>
                          <a:latin typeface="Cambria Math"/>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a:rPr>
                            <m:t>1</m:t>
                          </m:r>
                        </m:num>
                        <m:den>
                          <m:r>
                            <a:rPr lang="en-US" sz="1400" i="1">
                              <a:solidFill>
                                <a:prstClr val="black"/>
                              </a:solidFill>
                              <a:latin typeface="Cambria Math"/>
                            </a:rPr>
                            <m:t>2</m:t>
                          </m:r>
                        </m:den>
                      </m:f>
                      <m:r>
                        <a:rPr lang="en-US" sz="1400" i="1">
                          <a:solidFill>
                            <a:prstClr val="black"/>
                          </a:solidFill>
                          <a:latin typeface="Cambria Math"/>
                        </a:rPr>
                        <m:t>+</m:t>
                      </m:r>
                      <m:r>
                        <a:rPr lang="en-US" sz="1400" i="1">
                          <a:solidFill>
                            <a:prstClr val="black"/>
                          </a:solidFill>
                          <a:latin typeface="Cambria Math"/>
                        </a:rPr>
                        <m:t>𝑖𝑟</m:t>
                      </m:r>
                    </m:oMath>
                  </m:oMathPara>
                </a14:m>
                <a:endParaRPr lang="en-US" sz="1400" dirty="0">
                  <a:solidFill>
                    <a:prstClr val="black"/>
                  </a:solidFill>
                  <a:latin typeface="Arial" charset="0"/>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8453131" y="5221693"/>
                <a:ext cx="1931683" cy="495649"/>
              </a:xfrm>
              <a:prstGeom prst="rect">
                <a:avLst/>
              </a:prstGeom>
              <a:blipFill>
                <a:blip r:embed="rId7"/>
                <a:stretch>
                  <a:fillRect/>
                </a:stretch>
              </a:blipFill>
              <a:ln>
                <a:solidFill>
                  <a:schemeClr val="bg1"/>
                </a:solidFill>
              </a:ln>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0591" t="13740" r="11522" b="35803"/>
          <a:stretch/>
        </p:blipFill>
        <p:spPr bwMode="auto">
          <a:xfrm>
            <a:off x="5692381" y="5235866"/>
            <a:ext cx="1051362" cy="118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72681" t="44050" r="17405" b="45877"/>
          <a:stretch/>
        </p:blipFill>
        <p:spPr bwMode="auto">
          <a:xfrm>
            <a:off x="5989074" y="5640945"/>
            <a:ext cx="1152940" cy="73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nbjorner\AppData\Local\Microsoft\Windows\Temporary Internet Files\Content.IE5\82O7XVRQ\MP910216658[1].jpg"/>
          <p:cNvPicPr>
            <a:picLocks noChangeAspect="1" noChangeArrowheads="1"/>
          </p:cNvPicPr>
          <p:nvPr/>
        </p:nvPicPr>
        <p:blipFill rotWithShape="1">
          <a:blip r:embed="rId10">
            <a:extLst>
              <a:ext uri="{28A0092B-C50C-407E-A947-70E740481C1C}">
                <a14:useLocalDpi xmlns:a14="http://schemas.microsoft.com/office/drawing/2010/main" val="0"/>
              </a:ext>
            </a:extLst>
          </a:blip>
          <a:srcRect l="41071" t="25717" r="9754" b="9054"/>
          <a:stretch/>
        </p:blipFill>
        <p:spPr bwMode="auto">
          <a:xfrm>
            <a:off x="4066350" y="5176480"/>
            <a:ext cx="1365305" cy="12082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nbjorner\AppData\Local\Microsoft\Windows\Temporary Internet Files\Content.IE5\82O7XVRQ\MP900424403[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011" t="28249"/>
          <a:stretch/>
        </p:blipFill>
        <p:spPr bwMode="auto">
          <a:xfrm>
            <a:off x="7327199" y="5203425"/>
            <a:ext cx="1058815" cy="124822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1925322" y="3962329"/>
            <a:ext cx="774636" cy="369332"/>
          </a:xfrm>
          <a:prstGeom prst="rect">
            <a:avLst/>
          </a:prstGeom>
          <a:noFill/>
        </p:spPr>
        <p:txBody>
          <a:bodyPr wrap="none" rtlCol="0">
            <a:spAutoFit/>
          </a:bodyPr>
          <a:lstStyle/>
          <a:p>
            <a:pPr defTabSz="912813" fontAlgn="base">
              <a:spcBef>
                <a:spcPct val="0"/>
              </a:spcBef>
              <a:spcAft>
                <a:spcPct val="0"/>
              </a:spcAft>
            </a:pPr>
            <a:r>
              <a:rPr lang="en-US" dirty="0">
                <a:solidFill>
                  <a:prstClr val="black"/>
                </a:solidFill>
                <a:latin typeface="Arial" charset="0"/>
              </a:rPr>
              <a:t>Tasks</a:t>
            </a:r>
          </a:p>
        </p:txBody>
      </p:sp>
    </p:spTree>
    <p:extLst>
      <p:ext uri="{BB962C8B-B14F-4D97-AF65-F5344CB8AC3E}">
        <p14:creationId xmlns:p14="http://schemas.microsoft.com/office/powerpoint/2010/main" val="130697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ontent Placeholder 2"/>
          <p:cNvSpPr txBox="1">
            <a:spLocks/>
          </p:cNvSpPr>
          <p:nvPr/>
        </p:nvSpPr>
        <p:spPr bwMode="auto">
          <a:xfrm>
            <a:off x="1600200" y="1295402"/>
            <a:ext cx="8382000" cy="3411703"/>
          </a:xfrm>
          <a:prstGeom prst="rect">
            <a:avLst/>
          </a:prstGeom>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2"/>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2"/>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2"/>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b="1">
                <a:solidFill>
                  <a:srgbClr val="7030A0"/>
                </a:solidFill>
                <a:latin typeface="Segoe"/>
              </a:rPr>
              <a:t>Constraints:</a:t>
            </a:r>
          </a:p>
          <a:p>
            <a:pPr marL="377016" lvl="1" indent="0">
              <a:buNone/>
              <a:defRPr/>
            </a:pPr>
            <a:r>
              <a:rPr lang="en-US" sz="2800" b="1">
                <a:solidFill>
                  <a:srgbClr val="000000"/>
                </a:solidFill>
                <a:latin typeface="Segoe"/>
              </a:rPr>
              <a:t>Precedence</a:t>
            </a:r>
            <a:r>
              <a:rPr lang="en-US" sz="2800">
                <a:solidFill>
                  <a:srgbClr val="000000"/>
                </a:solidFill>
                <a:latin typeface="Segoe"/>
              </a:rPr>
              <a:t>: </a:t>
            </a:r>
            <a:r>
              <a:rPr lang="en-US">
                <a:solidFill>
                  <a:srgbClr val="000000"/>
                </a:solidFill>
                <a:latin typeface="Segoe"/>
              </a:rPr>
              <a:t>between two tasks of the same job</a:t>
            </a:r>
          </a:p>
          <a:p>
            <a:pPr lvl="1">
              <a:defRPr/>
            </a:pPr>
            <a:endParaRPr lang="en-US">
              <a:solidFill>
                <a:srgbClr val="000000"/>
              </a:solidFill>
              <a:latin typeface="Segoe"/>
            </a:endParaRPr>
          </a:p>
          <a:p>
            <a:pPr lvl="1">
              <a:defRPr/>
            </a:pPr>
            <a:endParaRPr lang="en-US">
              <a:solidFill>
                <a:srgbClr val="000000"/>
              </a:solidFill>
              <a:latin typeface="Segoe"/>
            </a:endParaRPr>
          </a:p>
          <a:p>
            <a:pPr marL="377016" lvl="1" indent="0">
              <a:buNone/>
              <a:defRPr/>
            </a:pPr>
            <a:endParaRPr lang="en-US">
              <a:solidFill>
                <a:srgbClr val="000000"/>
              </a:solidFill>
              <a:latin typeface="Segoe"/>
            </a:endParaRPr>
          </a:p>
          <a:p>
            <a:pPr marL="377016" lvl="1" indent="0">
              <a:buNone/>
              <a:defRPr/>
            </a:pPr>
            <a:r>
              <a:rPr lang="en-US" sz="2800" b="1">
                <a:solidFill>
                  <a:srgbClr val="000000"/>
                </a:solidFill>
                <a:latin typeface="Segoe"/>
              </a:rPr>
              <a:t>Resource</a:t>
            </a:r>
            <a:r>
              <a:rPr lang="en-US">
                <a:solidFill>
                  <a:srgbClr val="000000"/>
                </a:solidFill>
                <a:latin typeface="Segoe"/>
              </a:rPr>
              <a:t>:  Machines execute at most one job at a time</a:t>
            </a:r>
            <a:endParaRPr lang="en-US" dirty="0">
              <a:solidFill>
                <a:srgbClr val="000000"/>
              </a:solidFill>
              <a:latin typeface="Segoe"/>
            </a:endParaRPr>
          </a:p>
        </p:txBody>
      </p:sp>
      <p:cxnSp>
        <p:nvCxnSpPr>
          <p:cNvPr id="347" name="Straight Connector 346"/>
          <p:cNvCxnSpPr/>
          <p:nvPr/>
        </p:nvCxnSpPr>
        <p:spPr>
          <a:xfrm>
            <a:off x="3810000" y="2343952"/>
            <a:ext cx="0" cy="1645920"/>
          </a:xfrm>
          <a:prstGeom prst="line">
            <a:avLst/>
          </a:prstGeom>
          <a:noFill/>
          <a:ln w="31750" cap="flat" cmpd="sng" algn="ctr">
            <a:solidFill>
              <a:srgbClr val="FFFFFF">
                <a:lumMod val="75000"/>
              </a:srgbClr>
            </a:solidFill>
            <a:prstDash val="solid"/>
          </a:ln>
          <a:effectLst/>
        </p:spPr>
      </p:cxnSp>
      <p:cxnSp>
        <p:nvCxnSpPr>
          <p:cNvPr id="348" name="Straight Connector 347"/>
          <p:cNvCxnSpPr/>
          <p:nvPr/>
        </p:nvCxnSpPr>
        <p:spPr>
          <a:xfrm>
            <a:off x="3810002" y="2343956"/>
            <a:ext cx="1387401" cy="1635619"/>
          </a:xfrm>
          <a:prstGeom prst="line">
            <a:avLst/>
          </a:prstGeom>
          <a:noFill/>
          <a:ln w="31750" cap="flat" cmpd="sng" algn="ctr">
            <a:solidFill>
              <a:srgbClr val="000000"/>
            </a:solidFill>
            <a:prstDash val="solid"/>
          </a:ln>
          <a:effectLst/>
        </p:spPr>
      </p:cxnSp>
      <p:cxnSp>
        <p:nvCxnSpPr>
          <p:cNvPr id="349" name="Straight Connector 348"/>
          <p:cNvCxnSpPr/>
          <p:nvPr/>
        </p:nvCxnSpPr>
        <p:spPr>
          <a:xfrm>
            <a:off x="3810000" y="2343956"/>
            <a:ext cx="2774802" cy="1635619"/>
          </a:xfrm>
          <a:prstGeom prst="line">
            <a:avLst/>
          </a:prstGeom>
          <a:noFill/>
          <a:ln w="31750" cap="flat" cmpd="sng" algn="ctr">
            <a:solidFill>
              <a:srgbClr val="FFFFFF">
                <a:lumMod val="85000"/>
              </a:srgbClr>
            </a:solidFill>
            <a:prstDash val="solid"/>
          </a:ln>
          <a:effectLst/>
        </p:spPr>
      </p:cxnSp>
      <p:cxnSp>
        <p:nvCxnSpPr>
          <p:cNvPr id="350" name="Straight Connector 349"/>
          <p:cNvCxnSpPr/>
          <p:nvPr/>
        </p:nvCxnSpPr>
        <p:spPr>
          <a:xfrm>
            <a:off x="3810002" y="2343956"/>
            <a:ext cx="4546803" cy="1635619"/>
          </a:xfrm>
          <a:prstGeom prst="line">
            <a:avLst/>
          </a:prstGeom>
          <a:noFill/>
          <a:ln w="31750" cap="flat" cmpd="sng" algn="ctr">
            <a:solidFill>
              <a:srgbClr val="FFFFFF">
                <a:lumMod val="85000"/>
              </a:srgbClr>
            </a:solidFill>
            <a:prstDash val="solid"/>
          </a:ln>
          <a:effectLst/>
        </p:spPr>
      </p:cxnSp>
      <p:cxnSp>
        <p:nvCxnSpPr>
          <p:cNvPr id="351" name="Straight Connector 350"/>
          <p:cNvCxnSpPr/>
          <p:nvPr/>
        </p:nvCxnSpPr>
        <p:spPr>
          <a:xfrm>
            <a:off x="3810002" y="2343956"/>
            <a:ext cx="5716071" cy="1635619"/>
          </a:xfrm>
          <a:prstGeom prst="line">
            <a:avLst/>
          </a:prstGeom>
          <a:noFill/>
          <a:ln w="31750" cap="flat" cmpd="sng" algn="ctr">
            <a:solidFill>
              <a:srgbClr val="FFFFFF">
                <a:lumMod val="85000"/>
              </a:srgbClr>
            </a:solidFill>
            <a:prstDash val="solid"/>
          </a:ln>
          <a:effectLst/>
        </p:spPr>
      </p:cxnSp>
      <p:cxnSp>
        <p:nvCxnSpPr>
          <p:cNvPr id="352" name="Straight Connector 351"/>
          <p:cNvCxnSpPr/>
          <p:nvPr/>
        </p:nvCxnSpPr>
        <p:spPr>
          <a:xfrm flipH="1">
            <a:off x="3810002" y="2343956"/>
            <a:ext cx="1937939" cy="1635619"/>
          </a:xfrm>
          <a:prstGeom prst="line">
            <a:avLst/>
          </a:prstGeom>
          <a:noFill/>
          <a:ln w="31750" cap="flat" cmpd="sng" algn="ctr">
            <a:solidFill>
              <a:srgbClr val="FFFFFF">
                <a:lumMod val="85000"/>
              </a:srgbClr>
            </a:solidFill>
            <a:prstDash val="solid"/>
          </a:ln>
          <a:effectLst/>
        </p:spPr>
      </p:cxnSp>
      <p:cxnSp>
        <p:nvCxnSpPr>
          <p:cNvPr id="353" name="Straight Connector 352"/>
          <p:cNvCxnSpPr/>
          <p:nvPr/>
        </p:nvCxnSpPr>
        <p:spPr>
          <a:xfrm flipH="1">
            <a:off x="5202289" y="2343956"/>
            <a:ext cx="545650" cy="1635619"/>
          </a:xfrm>
          <a:prstGeom prst="line">
            <a:avLst/>
          </a:prstGeom>
          <a:noFill/>
          <a:ln w="31750" cap="flat" cmpd="sng" algn="ctr">
            <a:solidFill>
              <a:srgbClr val="000000"/>
            </a:solidFill>
            <a:prstDash val="solid"/>
          </a:ln>
          <a:effectLst/>
        </p:spPr>
      </p:cxnSp>
      <p:cxnSp>
        <p:nvCxnSpPr>
          <p:cNvPr id="354" name="Straight Connector 353"/>
          <p:cNvCxnSpPr/>
          <p:nvPr/>
        </p:nvCxnSpPr>
        <p:spPr>
          <a:xfrm>
            <a:off x="5770218" y="2343956"/>
            <a:ext cx="797536" cy="1635619"/>
          </a:xfrm>
          <a:prstGeom prst="line">
            <a:avLst/>
          </a:prstGeom>
          <a:noFill/>
          <a:ln w="31750" cap="flat" cmpd="sng" algn="ctr">
            <a:solidFill>
              <a:srgbClr val="FFFFFF">
                <a:lumMod val="85000"/>
              </a:srgbClr>
            </a:solidFill>
            <a:prstDash val="solid"/>
          </a:ln>
          <a:effectLst/>
        </p:spPr>
      </p:cxnSp>
      <p:cxnSp>
        <p:nvCxnSpPr>
          <p:cNvPr id="355" name="Straight Connector 354"/>
          <p:cNvCxnSpPr/>
          <p:nvPr/>
        </p:nvCxnSpPr>
        <p:spPr>
          <a:xfrm>
            <a:off x="5770220" y="2343956"/>
            <a:ext cx="2577531" cy="1635619"/>
          </a:xfrm>
          <a:prstGeom prst="line">
            <a:avLst/>
          </a:prstGeom>
          <a:noFill/>
          <a:ln w="31750" cap="flat" cmpd="sng" algn="ctr">
            <a:solidFill>
              <a:srgbClr val="FFFFFF">
                <a:lumMod val="85000"/>
              </a:srgbClr>
            </a:solidFill>
            <a:prstDash val="solid"/>
          </a:ln>
          <a:effectLst/>
        </p:spPr>
      </p:cxnSp>
      <p:cxnSp>
        <p:nvCxnSpPr>
          <p:cNvPr id="356" name="Straight Connector 355"/>
          <p:cNvCxnSpPr/>
          <p:nvPr/>
        </p:nvCxnSpPr>
        <p:spPr>
          <a:xfrm>
            <a:off x="5747939" y="2343956"/>
            <a:ext cx="3778132" cy="1635619"/>
          </a:xfrm>
          <a:prstGeom prst="line">
            <a:avLst/>
          </a:prstGeom>
          <a:noFill/>
          <a:ln w="31750" cap="flat" cmpd="sng" algn="ctr">
            <a:solidFill>
              <a:srgbClr val="FFFFFF">
                <a:lumMod val="85000"/>
              </a:srgbClr>
            </a:solidFill>
            <a:prstDash val="solid"/>
          </a:ln>
          <a:effectLst/>
        </p:spPr>
      </p:cxnSp>
      <p:cxnSp>
        <p:nvCxnSpPr>
          <p:cNvPr id="357" name="Straight Connector 356"/>
          <p:cNvCxnSpPr/>
          <p:nvPr/>
        </p:nvCxnSpPr>
        <p:spPr>
          <a:xfrm flipH="1">
            <a:off x="6584803" y="2343956"/>
            <a:ext cx="1101074" cy="1635619"/>
          </a:xfrm>
          <a:prstGeom prst="line">
            <a:avLst/>
          </a:prstGeom>
          <a:noFill/>
          <a:ln w="31750" cap="flat" cmpd="sng" algn="ctr">
            <a:solidFill>
              <a:srgbClr val="FFFFFF">
                <a:lumMod val="85000"/>
              </a:srgbClr>
            </a:solidFill>
            <a:prstDash val="solid"/>
          </a:ln>
          <a:effectLst/>
        </p:spPr>
      </p:cxnSp>
      <p:cxnSp>
        <p:nvCxnSpPr>
          <p:cNvPr id="358" name="Straight Connector 357"/>
          <p:cNvCxnSpPr/>
          <p:nvPr/>
        </p:nvCxnSpPr>
        <p:spPr>
          <a:xfrm>
            <a:off x="7685877" y="2343956"/>
            <a:ext cx="670927" cy="1635619"/>
          </a:xfrm>
          <a:prstGeom prst="line">
            <a:avLst/>
          </a:prstGeom>
          <a:noFill/>
          <a:ln w="31750" cap="flat" cmpd="sng" algn="ctr">
            <a:solidFill>
              <a:srgbClr val="FFFFFF">
                <a:lumMod val="85000"/>
              </a:srgbClr>
            </a:solidFill>
            <a:prstDash val="solid"/>
          </a:ln>
          <a:effectLst/>
        </p:spPr>
      </p:cxnSp>
      <p:cxnSp>
        <p:nvCxnSpPr>
          <p:cNvPr id="359" name="Straight Connector 358"/>
          <p:cNvCxnSpPr/>
          <p:nvPr/>
        </p:nvCxnSpPr>
        <p:spPr>
          <a:xfrm>
            <a:off x="7685878" y="2343956"/>
            <a:ext cx="1840195" cy="1635619"/>
          </a:xfrm>
          <a:prstGeom prst="line">
            <a:avLst/>
          </a:prstGeom>
          <a:noFill/>
          <a:ln w="31750" cap="flat" cmpd="sng" algn="ctr">
            <a:solidFill>
              <a:srgbClr val="FFFFFF">
                <a:lumMod val="85000"/>
              </a:srgbClr>
            </a:solidFill>
            <a:prstDash val="solid"/>
          </a:ln>
          <a:effectLst/>
        </p:spPr>
      </p:cxnSp>
      <p:cxnSp>
        <p:nvCxnSpPr>
          <p:cNvPr id="360" name="Straight Connector 359"/>
          <p:cNvCxnSpPr/>
          <p:nvPr/>
        </p:nvCxnSpPr>
        <p:spPr>
          <a:xfrm flipH="1">
            <a:off x="3810002" y="2343956"/>
            <a:ext cx="3875877" cy="1635619"/>
          </a:xfrm>
          <a:prstGeom prst="line">
            <a:avLst/>
          </a:prstGeom>
          <a:noFill/>
          <a:ln w="31750" cap="flat" cmpd="sng" algn="ctr">
            <a:solidFill>
              <a:srgbClr val="FFFFFF">
                <a:lumMod val="85000"/>
              </a:srgbClr>
            </a:solidFill>
            <a:prstDash val="solid"/>
          </a:ln>
          <a:effectLst/>
        </p:spPr>
      </p:cxnSp>
      <p:cxnSp>
        <p:nvCxnSpPr>
          <p:cNvPr id="361" name="Straight Connector 360"/>
          <p:cNvCxnSpPr/>
          <p:nvPr/>
        </p:nvCxnSpPr>
        <p:spPr>
          <a:xfrm flipH="1">
            <a:off x="3810001" y="2343956"/>
            <a:ext cx="5649125" cy="1635619"/>
          </a:xfrm>
          <a:prstGeom prst="line">
            <a:avLst/>
          </a:prstGeom>
          <a:noFill/>
          <a:ln w="31750" cap="flat" cmpd="sng" algn="ctr">
            <a:solidFill>
              <a:srgbClr val="FFFFFF">
                <a:lumMod val="85000"/>
              </a:srgbClr>
            </a:solidFill>
            <a:prstDash val="solid"/>
          </a:ln>
          <a:effectLst/>
        </p:spPr>
      </p:cxnSp>
      <p:cxnSp>
        <p:nvCxnSpPr>
          <p:cNvPr id="362" name="Straight Connector 361"/>
          <p:cNvCxnSpPr/>
          <p:nvPr/>
        </p:nvCxnSpPr>
        <p:spPr>
          <a:xfrm flipH="1">
            <a:off x="5202288" y="2343956"/>
            <a:ext cx="4256836" cy="1635619"/>
          </a:xfrm>
          <a:prstGeom prst="line">
            <a:avLst/>
          </a:prstGeom>
          <a:noFill/>
          <a:ln w="31750" cap="flat" cmpd="sng" algn="ctr">
            <a:solidFill>
              <a:srgbClr val="000000"/>
            </a:solidFill>
            <a:prstDash val="solid"/>
          </a:ln>
          <a:effectLst/>
        </p:spPr>
      </p:cxnSp>
      <p:cxnSp>
        <p:nvCxnSpPr>
          <p:cNvPr id="363" name="Straight Connector 362"/>
          <p:cNvCxnSpPr/>
          <p:nvPr/>
        </p:nvCxnSpPr>
        <p:spPr>
          <a:xfrm flipH="1">
            <a:off x="5197403" y="2343956"/>
            <a:ext cx="2488477" cy="1635619"/>
          </a:xfrm>
          <a:prstGeom prst="line">
            <a:avLst/>
          </a:prstGeom>
          <a:noFill/>
          <a:ln w="31750" cap="flat" cmpd="sng" algn="ctr">
            <a:solidFill>
              <a:srgbClr val="000000"/>
            </a:solidFill>
            <a:prstDash val="solid"/>
          </a:ln>
          <a:effectLst/>
        </p:spPr>
      </p:cxnSp>
      <p:cxnSp>
        <p:nvCxnSpPr>
          <p:cNvPr id="364" name="Straight Connector 363"/>
          <p:cNvCxnSpPr/>
          <p:nvPr/>
        </p:nvCxnSpPr>
        <p:spPr>
          <a:xfrm flipH="1">
            <a:off x="6584802" y="2343956"/>
            <a:ext cx="2874322" cy="1635619"/>
          </a:xfrm>
          <a:prstGeom prst="line">
            <a:avLst/>
          </a:prstGeom>
          <a:noFill/>
          <a:ln w="31750" cap="flat" cmpd="sng" algn="ctr">
            <a:solidFill>
              <a:srgbClr val="FFFFFF">
                <a:lumMod val="85000"/>
              </a:srgbClr>
            </a:solidFill>
            <a:prstDash val="solid"/>
          </a:ln>
          <a:effectLst/>
        </p:spPr>
      </p:cxnSp>
      <p:cxnSp>
        <p:nvCxnSpPr>
          <p:cNvPr id="365" name="Straight Connector 364"/>
          <p:cNvCxnSpPr/>
          <p:nvPr/>
        </p:nvCxnSpPr>
        <p:spPr>
          <a:xfrm flipH="1">
            <a:off x="8347749" y="2343956"/>
            <a:ext cx="1111376" cy="1635619"/>
          </a:xfrm>
          <a:prstGeom prst="line">
            <a:avLst/>
          </a:prstGeom>
          <a:noFill/>
          <a:ln w="31750" cap="flat" cmpd="sng" algn="ctr">
            <a:solidFill>
              <a:srgbClr val="FFFFFF">
                <a:lumMod val="85000"/>
              </a:srgbClr>
            </a:solidFill>
            <a:prstDash val="solid"/>
          </a:ln>
          <a:effectLst/>
        </p:spPr>
      </p:cxnSp>
      <p:cxnSp>
        <p:nvCxnSpPr>
          <p:cNvPr id="366" name="Straight Connector 365"/>
          <p:cNvCxnSpPr/>
          <p:nvPr/>
        </p:nvCxnSpPr>
        <p:spPr>
          <a:xfrm>
            <a:off x="9459125" y="2343956"/>
            <a:ext cx="66946" cy="1635619"/>
          </a:xfrm>
          <a:prstGeom prst="line">
            <a:avLst/>
          </a:prstGeom>
          <a:noFill/>
          <a:ln w="31750" cap="flat" cmpd="sng" algn="ctr">
            <a:solidFill>
              <a:srgbClr val="FFFFFF">
                <a:lumMod val="85000"/>
              </a:srgbClr>
            </a:solidFill>
            <a:prstDash val="solid"/>
          </a:ln>
          <a:effectLst/>
        </p:spPr>
      </p:cxnSp>
      <p:sp>
        <p:nvSpPr>
          <p:cNvPr id="367" name="TextBox 366"/>
          <p:cNvSpPr txBox="1"/>
          <p:nvPr/>
        </p:nvSpPr>
        <p:spPr>
          <a:xfrm>
            <a:off x="4353425" y="3383743"/>
            <a:ext cx="312906" cy="369332"/>
          </a:xfrm>
          <a:prstGeom prst="rect">
            <a:avLst/>
          </a:prstGeom>
          <a:noFill/>
        </p:spPr>
        <p:txBody>
          <a:bodyPr wrap="none" rtlCol="0">
            <a:spAutoFit/>
          </a:bodyPr>
          <a:lstStyle/>
          <a:p>
            <a:pPr>
              <a:defRPr/>
            </a:pPr>
            <a:r>
              <a:rPr lang="en-US" b="1" kern="0" dirty="0">
                <a:solidFill>
                  <a:srgbClr val="7030A0"/>
                </a:solidFill>
                <a:latin typeface="Arial" charset="0"/>
              </a:rPr>
              <a:t>4</a:t>
            </a:r>
          </a:p>
        </p:txBody>
      </p:sp>
      <p:sp>
        <p:nvSpPr>
          <p:cNvPr id="368" name="TextBox 367"/>
          <p:cNvSpPr txBox="1"/>
          <p:nvPr/>
        </p:nvSpPr>
        <p:spPr>
          <a:xfrm>
            <a:off x="6015460" y="2994245"/>
            <a:ext cx="312906" cy="369332"/>
          </a:xfrm>
          <a:prstGeom prst="rect">
            <a:avLst/>
          </a:prstGeom>
          <a:noFill/>
        </p:spPr>
        <p:txBody>
          <a:bodyPr wrap="none" rtlCol="0">
            <a:spAutoFit/>
          </a:bodyPr>
          <a:lstStyle/>
          <a:p>
            <a:pPr>
              <a:defRPr/>
            </a:pPr>
            <a:r>
              <a:rPr lang="en-US" b="1" kern="0" dirty="0">
                <a:solidFill>
                  <a:srgbClr val="7030A0"/>
                </a:solidFill>
                <a:latin typeface="Arial" charset="0"/>
              </a:rPr>
              <a:t>1</a:t>
            </a:r>
          </a:p>
        </p:txBody>
      </p:sp>
      <p:sp>
        <p:nvSpPr>
          <p:cNvPr id="369" name="TextBox 368"/>
          <p:cNvSpPr txBox="1"/>
          <p:nvPr/>
        </p:nvSpPr>
        <p:spPr>
          <a:xfrm>
            <a:off x="5168116" y="2980615"/>
            <a:ext cx="312906" cy="369332"/>
          </a:xfrm>
          <a:prstGeom prst="rect">
            <a:avLst/>
          </a:prstGeom>
          <a:noFill/>
        </p:spPr>
        <p:txBody>
          <a:bodyPr wrap="none" rtlCol="0">
            <a:spAutoFit/>
          </a:bodyPr>
          <a:lstStyle/>
          <a:p>
            <a:pPr>
              <a:defRPr/>
            </a:pPr>
            <a:r>
              <a:rPr lang="en-US" b="1" kern="0" dirty="0">
                <a:solidFill>
                  <a:srgbClr val="7030A0"/>
                </a:solidFill>
                <a:latin typeface="Arial" charset="0"/>
              </a:rPr>
              <a:t>3</a:t>
            </a:r>
          </a:p>
        </p:txBody>
      </p:sp>
      <p:sp>
        <p:nvSpPr>
          <p:cNvPr id="370" name="TextBox 369"/>
          <p:cNvSpPr txBox="1"/>
          <p:nvPr/>
        </p:nvSpPr>
        <p:spPr>
          <a:xfrm>
            <a:off x="7135339" y="3222190"/>
            <a:ext cx="312906" cy="369332"/>
          </a:xfrm>
          <a:prstGeom prst="rect">
            <a:avLst/>
          </a:prstGeom>
          <a:noFill/>
        </p:spPr>
        <p:txBody>
          <a:bodyPr wrap="none" rtlCol="0">
            <a:spAutoFit/>
          </a:bodyPr>
          <a:lstStyle/>
          <a:p>
            <a:pPr>
              <a:defRPr/>
            </a:pPr>
            <a:r>
              <a:rPr lang="en-US" b="1" kern="0" dirty="0">
                <a:solidFill>
                  <a:srgbClr val="7030A0"/>
                </a:solidFill>
                <a:latin typeface="Arial" charset="0"/>
              </a:rPr>
              <a:t>2</a:t>
            </a:r>
          </a:p>
        </p:txBody>
      </p:sp>
      <p:cxnSp>
        <p:nvCxnSpPr>
          <p:cNvPr id="371" name="Straight Connector 370"/>
          <p:cNvCxnSpPr/>
          <p:nvPr/>
        </p:nvCxnSpPr>
        <p:spPr>
          <a:xfrm>
            <a:off x="3733800" y="4726543"/>
            <a:ext cx="0" cy="1648500"/>
          </a:xfrm>
          <a:prstGeom prst="line">
            <a:avLst/>
          </a:prstGeom>
          <a:noFill/>
          <a:ln w="9525" cap="flat" cmpd="sng" algn="ctr">
            <a:solidFill>
              <a:srgbClr val="FFFFFF">
                <a:lumMod val="85000"/>
              </a:srgbClr>
            </a:solidFill>
            <a:prstDash val="solid"/>
          </a:ln>
          <a:effectLst/>
        </p:spPr>
      </p:cxnSp>
      <p:cxnSp>
        <p:nvCxnSpPr>
          <p:cNvPr id="372" name="Straight Connector 371"/>
          <p:cNvCxnSpPr/>
          <p:nvPr/>
        </p:nvCxnSpPr>
        <p:spPr>
          <a:xfrm>
            <a:off x="3733801" y="4726543"/>
            <a:ext cx="1393545" cy="1648500"/>
          </a:xfrm>
          <a:prstGeom prst="line">
            <a:avLst/>
          </a:prstGeom>
          <a:noFill/>
          <a:ln w="31750" cap="flat" cmpd="sng" algn="ctr">
            <a:solidFill>
              <a:srgbClr val="FFFFFF">
                <a:lumMod val="75000"/>
              </a:srgbClr>
            </a:solidFill>
            <a:prstDash val="solid"/>
          </a:ln>
          <a:effectLst/>
        </p:spPr>
      </p:cxnSp>
      <p:cxnSp>
        <p:nvCxnSpPr>
          <p:cNvPr id="373" name="Straight Connector 372"/>
          <p:cNvCxnSpPr/>
          <p:nvPr/>
        </p:nvCxnSpPr>
        <p:spPr>
          <a:xfrm>
            <a:off x="3733801" y="4726543"/>
            <a:ext cx="2787090" cy="1648500"/>
          </a:xfrm>
          <a:prstGeom prst="line">
            <a:avLst/>
          </a:prstGeom>
          <a:noFill/>
          <a:ln w="31750" cap="flat" cmpd="sng" algn="ctr">
            <a:solidFill>
              <a:srgbClr val="FFFFFF">
                <a:lumMod val="75000"/>
              </a:srgbClr>
            </a:solidFill>
            <a:prstDash val="solid"/>
          </a:ln>
          <a:effectLst/>
        </p:spPr>
      </p:cxnSp>
      <p:cxnSp>
        <p:nvCxnSpPr>
          <p:cNvPr id="374" name="Straight Connector 373"/>
          <p:cNvCxnSpPr/>
          <p:nvPr/>
        </p:nvCxnSpPr>
        <p:spPr>
          <a:xfrm>
            <a:off x="3733800" y="4726543"/>
            <a:ext cx="4566938" cy="1648500"/>
          </a:xfrm>
          <a:prstGeom prst="line">
            <a:avLst/>
          </a:prstGeom>
          <a:noFill/>
          <a:ln w="31750" cap="flat" cmpd="sng" algn="ctr">
            <a:solidFill>
              <a:srgbClr val="FFFFFF">
                <a:lumMod val="75000"/>
              </a:srgbClr>
            </a:solidFill>
            <a:prstDash val="solid"/>
          </a:ln>
          <a:effectLst/>
        </p:spPr>
      </p:cxnSp>
      <p:cxnSp>
        <p:nvCxnSpPr>
          <p:cNvPr id="375" name="Straight Connector 374"/>
          <p:cNvCxnSpPr/>
          <p:nvPr/>
        </p:nvCxnSpPr>
        <p:spPr>
          <a:xfrm>
            <a:off x="3733800" y="4726543"/>
            <a:ext cx="5741384" cy="1648500"/>
          </a:xfrm>
          <a:prstGeom prst="line">
            <a:avLst/>
          </a:prstGeom>
          <a:noFill/>
          <a:ln w="31750" cap="flat" cmpd="sng" algn="ctr">
            <a:solidFill>
              <a:srgbClr val="FFFFFF">
                <a:lumMod val="75000"/>
              </a:srgbClr>
            </a:solidFill>
            <a:prstDash val="solid"/>
          </a:ln>
          <a:effectLst/>
        </p:spPr>
      </p:cxnSp>
      <p:cxnSp>
        <p:nvCxnSpPr>
          <p:cNvPr id="376" name="Straight Connector 375"/>
          <p:cNvCxnSpPr/>
          <p:nvPr/>
        </p:nvCxnSpPr>
        <p:spPr>
          <a:xfrm flipH="1">
            <a:off x="3733802" y="4726543"/>
            <a:ext cx="1946521" cy="1648500"/>
          </a:xfrm>
          <a:prstGeom prst="line">
            <a:avLst/>
          </a:prstGeom>
          <a:noFill/>
          <a:ln w="31750" cap="flat" cmpd="sng" algn="ctr">
            <a:solidFill>
              <a:srgbClr val="FFFFFF">
                <a:lumMod val="75000"/>
              </a:srgbClr>
            </a:solidFill>
            <a:prstDash val="solid"/>
          </a:ln>
          <a:effectLst/>
        </p:spPr>
      </p:cxnSp>
      <p:cxnSp>
        <p:nvCxnSpPr>
          <p:cNvPr id="377" name="Straight Connector 376"/>
          <p:cNvCxnSpPr/>
          <p:nvPr/>
        </p:nvCxnSpPr>
        <p:spPr>
          <a:xfrm flipH="1">
            <a:off x="5132256" y="4726543"/>
            <a:ext cx="548067" cy="1648500"/>
          </a:xfrm>
          <a:prstGeom prst="line">
            <a:avLst/>
          </a:prstGeom>
          <a:noFill/>
          <a:ln w="31750" cap="flat" cmpd="sng" algn="ctr">
            <a:solidFill>
              <a:srgbClr val="000000"/>
            </a:solidFill>
            <a:prstDash val="solid"/>
          </a:ln>
          <a:effectLst/>
        </p:spPr>
      </p:cxnSp>
      <p:cxnSp>
        <p:nvCxnSpPr>
          <p:cNvPr id="378" name="Straight Connector 377"/>
          <p:cNvCxnSpPr/>
          <p:nvPr/>
        </p:nvCxnSpPr>
        <p:spPr>
          <a:xfrm>
            <a:off x="5702700" y="4726543"/>
            <a:ext cx="801067" cy="1648500"/>
          </a:xfrm>
          <a:prstGeom prst="line">
            <a:avLst/>
          </a:prstGeom>
          <a:noFill/>
          <a:ln w="31750" cap="flat" cmpd="sng" algn="ctr">
            <a:solidFill>
              <a:srgbClr val="FFFFFF">
                <a:lumMod val="75000"/>
              </a:srgbClr>
            </a:solidFill>
            <a:prstDash val="solid"/>
          </a:ln>
          <a:effectLst/>
        </p:spPr>
      </p:cxnSp>
      <p:cxnSp>
        <p:nvCxnSpPr>
          <p:cNvPr id="379" name="Straight Connector 378"/>
          <p:cNvCxnSpPr/>
          <p:nvPr/>
        </p:nvCxnSpPr>
        <p:spPr>
          <a:xfrm>
            <a:off x="5702698" y="4726543"/>
            <a:ext cx="2588946" cy="1648500"/>
          </a:xfrm>
          <a:prstGeom prst="line">
            <a:avLst/>
          </a:prstGeom>
          <a:noFill/>
          <a:ln w="31750" cap="flat" cmpd="sng" algn="ctr">
            <a:solidFill>
              <a:srgbClr val="000000"/>
            </a:solidFill>
            <a:prstDash val="solid"/>
          </a:ln>
          <a:effectLst/>
        </p:spPr>
      </p:cxnSp>
      <p:cxnSp>
        <p:nvCxnSpPr>
          <p:cNvPr id="380" name="Straight Connector 379"/>
          <p:cNvCxnSpPr/>
          <p:nvPr/>
        </p:nvCxnSpPr>
        <p:spPr>
          <a:xfrm>
            <a:off x="5680323" y="4726543"/>
            <a:ext cx="3794863" cy="1648500"/>
          </a:xfrm>
          <a:prstGeom prst="line">
            <a:avLst/>
          </a:prstGeom>
          <a:noFill/>
          <a:ln w="31750" cap="flat" cmpd="sng" algn="ctr">
            <a:solidFill>
              <a:srgbClr val="FFFFFF">
                <a:lumMod val="75000"/>
              </a:srgbClr>
            </a:solidFill>
            <a:prstDash val="solid"/>
          </a:ln>
          <a:effectLst/>
        </p:spPr>
      </p:cxnSp>
      <p:cxnSp>
        <p:nvCxnSpPr>
          <p:cNvPr id="381" name="Straight Connector 380"/>
          <p:cNvCxnSpPr/>
          <p:nvPr/>
        </p:nvCxnSpPr>
        <p:spPr>
          <a:xfrm flipH="1">
            <a:off x="6520891" y="4726543"/>
            <a:ext cx="1105950" cy="1648500"/>
          </a:xfrm>
          <a:prstGeom prst="line">
            <a:avLst/>
          </a:prstGeom>
          <a:noFill/>
          <a:ln w="31750" cap="flat" cmpd="sng" algn="ctr">
            <a:solidFill>
              <a:srgbClr val="FFFFFF">
                <a:lumMod val="75000"/>
              </a:srgbClr>
            </a:solidFill>
            <a:prstDash val="solid"/>
          </a:ln>
          <a:effectLst/>
        </p:spPr>
      </p:cxnSp>
      <p:cxnSp>
        <p:nvCxnSpPr>
          <p:cNvPr id="382" name="Straight Connector 381"/>
          <p:cNvCxnSpPr/>
          <p:nvPr/>
        </p:nvCxnSpPr>
        <p:spPr>
          <a:xfrm>
            <a:off x="7626840" y="4726543"/>
            <a:ext cx="673898" cy="1648500"/>
          </a:xfrm>
          <a:prstGeom prst="line">
            <a:avLst/>
          </a:prstGeom>
          <a:noFill/>
          <a:ln w="31750" cap="flat" cmpd="sng" algn="ctr">
            <a:solidFill>
              <a:srgbClr val="FFFFFF">
                <a:lumMod val="75000"/>
              </a:srgbClr>
            </a:solidFill>
            <a:prstDash val="solid"/>
          </a:ln>
          <a:effectLst/>
        </p:spPr>
      </p:cxnSp>
      <p:cxnSp>
        <p:nvCxnSpPr>
          <p:cNvPr id="383" name="Straight Connector 382"/>
          <p:cNvCxnSpPr/>
          <p:nvPr/>
        </p:nvCxnSpPr>
        <p:spPr>
          <a:xfrm>
            <a:off x="7626840" y="4726543"/>
            <a:ext cx="1848344" cy="1648500"/>
          </a:xfrm>
          <a:prstGeom prst="line">
            <a:avLst/>
          </a:prstGeom>
          <a:noFill/>
          <a:ln w="31750" cap="flat" cmpd="sng" algn="ctr">
            <a:solidFill>
              <a:srgbClr val="FFFFFF">
                <a:lumMod val="75000"/>
              </a:srgbClr>
            </a:solidFill>
            <a:prstDash val="solid"/>
          </a:ln>
          <a:effectLst/>
        </p:spPr>
      </p:cxnSp>
      <p:cxnSp>
        <p:nvCxnSpPr>
          <p:cNvPr id="384" name="Straight Connector 383"/>
          <p:cNvCxnSpPr/>
          <p:nvPr/>
        </p:nvCxnSpPr>
        <p:spPr>
          <a:xfrm flipH="1">
            <a:off x="3733802" y="4726543"/>
            <a:ext cx="3893041" cy="1648500"/>
          </a:xfrm>
          <a:prstGeom prst="line">
            <a:avLst/>
          </a:prstGeom>
          <a:noFill/>
          <a:ln w="31750" cap="flat" cmpd="sng" algn="ctr">
            <a:solidFill>
              <a:srgbClr val="FFFFFF">
                <a:lumMod val="75000"/>
              </a:srgbClr>
            </a:solidFill>
            <a:prstDash val="solid"/>
          </a:ln>
          <a:effectLst/>
        </p:spPr>
      </p:cxnSp>
      <p:cxnSp>
        <p:nvCxnSpPr>
          <p:cNvPr id="385" name="Straight Connector 384"/>
          <p:cNvCxnSpPr/>
          <p:nvPr/>
        </p:nvCxnSpPr>
        <p:spPr>
          <a:xfrm flipH="1">
            <a:off x="3733802" y="4726543"/>
            <a:ext cx="5674141" cy="1648500"/>
          </a:xfrm>
          <a:prstGeom prst="line">
            <a:avLst/>
          </a:prstGeom>
          <a:noFill/>
          <a:ln w="31750" cap="flat" cmpd="sng" algn="ctr">
            <a:solidFill>
              <a:srgbClr val="FFFFFF">
                <a:lumMod val="75000"/>
              </a:srgbClr>
            </a:solidFill>
            <a:prstDash val="solid"/>
          </a:ln>
          <a:effectLst/>
        </p:spPr>
      </p:cxnSp>
      <p:cxnSp>
        <p:nvCxnSpPr>
          <p:cNvPr id="386" name="Straight Connector 385"/>
          <p:cNvCxnSpPr/>
          <p:nvPr/>
        </p:nvCxnSpPr>
        <p:spPr>
          <a:xfrm flipH="1">
            <a:off x="5132256" y="4726543"/>
            <a:ext cx="4275687" cy="1648500"/>
          </a:xfrm>
          <a:prstGeom prst="line">
            <a:avLst/>
          </a:prstGeom>
          <a:noFill/>
          <a:ln w="31750" cap="flat" cmpd="sng" algn="ctr">
            <a:solidFill>
              <a:srgbClr val="FFFFFF">
                <a:lumMod val="75000"/>
              </a:srgbClr>
            </a:solidFill>
            <a:prstDash val="solid"/>
          </a:ln>
          <a:effectLst/>
        </p:spPr>
      </p:cxnSp>
      <p:cxnSp>
        <p:nvCxnSpPr>
          <p:cNvPr id="387" name="Straight Connector 386"/>
          <p:cNvCxnSpPr/>
          <p:nvPr/>
        </p:nvCxnSpPr>
        <p:spPr>
          <a:xfrm flipH="1">
            <a:off x="5127347" y="4726543"/>
            <a:ext cx="2499497" cy="1648500"/>
          </a:xfrm>
          <a:prstGeom prst="line">
            <a:avLst/>
          </a:prstGeom>
          <a:noFill/>
          <a:ln w="31750" cap="flat" cmpd="sng" algn="ctr">
            <a:solidFill>
              <a:srgbClr val="FFFFFF">
                <a:lumMod val="75000"/>
              </a:srgbClr>
            </a:solidFill>
            <a:prstDash val="solid"/>
          </a:ln>
          <a:effectLst/>
        </p:spPr>
      </p:cxnSp>
      <p:cxnSp>
        <p:nvCxnSpPr>
          <p:cNvPr id="388" name="Straight Connector 387"/>
          <p:cNvCxnSpPr/>
          <p:nvPr/>
        </p:nvCxnSpPr>
        <p:spPr>
          <a:xfrm flipH="1">
            <a:off x="6520891" y="4726543"/>
            <a:ext cx="2887051" cy="1648500"/>
          </a:xfrm>
          <a:prstGeom prst="line">
            <a:avLst/>
          </a:prstGeom>
          <a:noFill/>
          <a:ln w="31750" cap="flat" cmpd="sng" algn="ctr">
            <a:solidFill>
              <a:srgbClr val="FFFFFF">
                <a:lumMod val="75000"/>
              </a:srgbClr>
            </a:solidFill>
            <a:prstDash val="solid"/>
          </a:ln>
          <a:effectLst/>
        </p:spPr>
      </p:cxnSp>
      <p:cxnSp>
        <p:nvCxnSpPr>
          <p:cNvPr id="389" name="Straight Connector 388"/>
          <p:cNvCxnSpPr/>
          <p:nvPr/>
        </p:nvCxnSpPr>
        <p:spPr>
          <a:xfrm flipH="1">
            <a:off x="8291646" y="4726543"/>
            <a:ext cx="1116297" cy="1648500"/>
          </a:xfrm>
          <a:prstGeom prst="line">
            <a:avLst/>
          </a:prstGeom>
          <a:noFill/>
          <a:ln w="31750" cap="flat" cmpd="sng" algn="ctr">
            <a:solidFill>
              <a:srgbClr val="FFFFFF">
                <a:lumMod val="75000"/>
              </a:srgbClr>
            </a:solidFill>
            <a:prstDash val="solid"/>
          </a:ln>
          <a:effectLst/>
        </p:spPr>
      </p:cxnSp>
      <p:cxnSp>
        <p:nvCxnSpPr>
          <p:cNvPr id="390" name="Straight Connector 389"/>
          <p:cNvCxnSpPr/>
          <p:nvPr/>
        </p:nvCxnSpPr>
        <p:spPr>
          <a:xfrm>
            <a:off x="9407943" y="4726543"/>
            <a:ext cx="67243" cy="1648500"/>
          </a:xfrm>
          <a:prstGeom prst="line">
            <a:avLst/>
          </a:prstGeom>
          <a:noFill/>
          <a:ln w="31750" cap="flat" cmpd="sng" algn="ctr">
            <a:solidFill>
              <a:srgbClr val="FFFFFF">
                <a:lumMod val="75000"/>
              </a:srgbClr>
            </a:solidFill>
            <a:prstDash val="solid"/>
          </a:ln>
          <a:effectLst/>
        </p:spPr>
      </p:cxnSp>
      <mc:AlternateContent xmlns:mc="http://schemas.openxmlformats.org/markup-compatibility/2006" xmlns:a14="http://schemas.microsoft.com/office/drawing/2010/main">
        <mc:Choice Requires="a14">
          <p:sp>
            <p:nvSpPr>
              <p:cNvPr id="391" name="TextBox 390"/>
              <p:cNvSpPr txBox="1"/>
              <p:nvPr/>
            </p:nvSpPr>
            <p:spPr>
              <a:xfrm>
                <a:off x="4500432" y="6400804"/>
                <a:ext cx="4416337" cy="404983"/>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i="1" kern="0">
                              <a:solidFill>
                                <a:srgbClr val="000000"/>
                              </a:solidFill>
                              <a:latin typeface="Cambria Math" panose="02040503050406030204" pitchFamily="18" charset="0"/>
                            </a:rPr>
                          </m:ctrlPr>
                        </m:dPr>
                        <m:e>
                          <m:r>
                            <a:rPr lang="en-US" i="1" kern="0">
                              <a:solidFill>
                                <a:srgbClr val="000000"/>
                              </a:solidFill>
                              <a:latin typeface="Cambria Math"/>
                            </a:rPr>
                            <m:t>𝑠𝑡𝑎𝑟</m:t>
                          </m:r>
                          <m:sSub>
                            <m:sSubPr>
                              <m:ctrlPr>
                                <a:rPr lang="en-US" i="1" kern="0">
                                  <a:solidFill>
                                    <a:srgbClr val="000000"/>
                                  </a:solidFill>
                                  <a:latin typeface="Cambria Math" panose="02040503050406030204" pitchFamily="18" charset="0"/>
                                </a:rPr>
                              </m:ctrlPr>
                            </m:sSubPr>
                            <m:e>
                              <m:r>
                                <a:rPr lang="en-US" i="1" kern="0">
                                  <a:solidFill>
                                    <a:srgbClr val="000000"/>
                                  </a:solidFill>
                                  <a:latin typeface="Cambria Math"/>
                                </a:rPr>
                                <m:t>𝑡</m:t>
                              </m:r>
                            </m:e>
                            <m:sub>
                              <m:r>
                                <a:rPr lang="en-US" i="1" kern="0">
                                  <a:solidFill>
                                    <a:srgbClr val="000000"/>
                                  </a:solidFill>
                                  <a:latin typeface="Cambria Math"/>
                                </a:rPr>
                                <m:t>2,2</m:t>
                              </m:r>
                            </m:sub>
                          </m:sSub>
                          <m:r>
                            <a:rPr lang="en-US" i="1" kern="0">
                              <a:solidFill>
                                <a:srgbClr val="000000"/>
                              </a:solidFill>
                              <a:latin typeface="Cambria Math"/>
                            </a:rPr>
                            <m:t>..</m:t>
                          </m:r>
                          <m:r>
                            <a:rPr lang="en-US" i="1" kern="0">
                              <a:solidFill>
                                <a:srgbClr val="000000"/>
                              </a:solidFill>
                              <a:latin typeface="Cambria Math"/>
                            </a:rPr>
                            <m:t>𝑒𝑛</m:t>
                          </m:r>
                          <m:sSub>
                            <m:sSubPr>
                              <m:ctrlPr>
                                <a:rPr lang="en-US" i="1" kern="0">
                                  <a:solidFill>
                                    <a:srgbClr val="000000"/>
                                  </a:solidFill>
                                  <a:latin typeface="Cambria Math" panose="02040503050406030204" pitchFamily="18" charset="0"/>
                                </a:rPr>
                              </m:ctrlPr>
                            </m:sSubPr>
                            <m:e>
                              <m:r>
                                <a:rPr lang="en-US" i="1" kern="0">
                                  <a:solidFill>
                                    <a:srgbClr val="000000"/>
                                  </a:solidFill>
                                  <a:latin typeface="Cambria Math"/>
                                </a:rPr>
                                <m:t>𝑑</m:t>
                              </m:r>
                            </m:e>
                            <m:sub>
                              <m:r>
                                <a:rPr lang="en-US" i="1" kern="0">
                                  <a:solidFill>
                                    <a:srgbClr val="000000"/>
                                  </a:solidFill>
                                  <a:latin typeface="Cambria Math"/>
                                </a:rPr>
                                <m:t>2,2</m:t>
                              </m:r>
                            </m:sub>
                          </m:sSub>
                        </m:e>
                      </m:d>
                      <m:r>
                        <a:rPr lang="en-US" i="1" kern="0">
                          <a:solidFill>
                            <a:srgbClr val="000000"/>
                          </a:solidFill>
                          <a:latin typeface="Cambria Math"/>
                        </a:rPr>
                        <m:t>∩</m:t>
                      </m:r>
                      <m:d>
                        <m:dPr>
                          <m:begChr m:val="["/>
                          <m:endChr m:val="]"/>
                          <m:ctrlPr>
                            <a:rPr lang="en-US" i="1" kern="0">
                              <a:solidFill>
                                <a:srgbClr val="000000"/>
                              </a:solidFill>
                              <a:latin typeface="Cambria Math" panose="02040503050406030204" pitchFamily="18" charset="0"/>
                            </a:rPr>
                          </m:ctrlPr>
                        </m:dPr>
                        <m:e>
                          <m:r>
                            <a:rPr lang="en-US" i="1" kern="0">
                              <a:solidFill>
                                <a:srgbClr val="000000"/>
                              </a:solidFill>
                              <a:latin typeface="Cambria Math"/>
                            </a:rPr>
                            <m:t>𝑠𝑡𝑎𝑟</m:t>
                          </m:r>
                          <m:sSub>
                            <m:sSubPr>
                              <m:ctrlPr>
                                <a:rPr lang="en-US" i="1" kern="0">
                                  <a:solidFill>
                                    <a:srgbClr val="000000"/>
                                  </a:solidFill>
                                  <a:latin typeface="Cambria Math" panose="02040503050406030204" pitchFamily="18" charset="0"/>
                                </a:rPr>
                              </m:ctrlPr>
                            </m:sSubPr>
                            <m:e>
                              <m:r>
                                <a:rPr lang="en-US" i="1" kern="0">
                                  <a:solidFill>
                                    <a:srgbClr val="000000"/>
                                  </a:solidFill>
                                  <a:latin typeface="Cambria Math"/>
                                </a:rPr>
                                <m:t>𝑡</m:t>
                              </m:r>
                            </m:e>
                            <m:sub>
                              <m:r>
                                <a:rPr lang="en-US" i="1" kern="0">
                                  <a:solidFill>
                                    <a:srgbClr val="000000"/>
                                  </a:solidFill>
                                  <a:latin typeface="Cambria Math"/>
                                </a:rPr>
                                <m:t>4,2</m:t>
                              </m:r>
                            </m:sub>
                          </m:sSub>
                          <m:r>
                            <a:rPr lang="en-US" i="1" kern="0">
                              <a:solidFill>
                                <a:srgbClr val="000000"/>
                              </a:solidFill>
                              <a:latin typeface="Cambria Math"/>
                            </a:rPr>
                            <m:t>..</m:t>
                          </m:r>
                          <m:r>
                            <a:rPr lang="en-US" i="1" kern="0">
                              <a:solidFill>
                                <a:srgbClr val="000000"/>
                              </a:solidFill>
                              <a:latin typeface="Cambria Math"/>
                            </a:rPr>
                            <m:t>𝑒𝑛</m:t>
                          </m:r>
                          <m:sSub>
                            <m:sSubPr>
                              <m:ctrlPr>
                                <a:rPr lang="en-US" i="1" kern="0">
                                  <a:solidFill>
                                    <a:srgbClr val="000000"/>
                                  </a:solidFill>
                                  <a:latin typeface="Cambria Math" panose="02040503050406030204" pitchFamily="18" charset="0"/>
                                </a:rPr>
                              </m:ctrlPr>
                            </m:sSubPr>
                            <m:e>
                              <m:r>
                                <a:rPr lang="en-US" i="1" kern="0">
                                  <a:solidFill>
                                    <a:srgbClr val="000000"/>
                                  </a:solidFill>
                                  <a:latin typeface="Cambria Math"/>
                                </a:rPr>
                                <m:t>𝑑</m:t>
                              </m:r>
                            </m:e>
                            <m:sub>
                              <m:r>
                                <a:rPr lang="en-US" i="1" kern="0">
                                  <a:solidFill>
                                    <a:srgbClr val="000000"/>
                                  </a:solidFill>
                                  <a:latin typeface="Cambria Math"/>
                                </a:rPr>
                                <m:t>4,2</m:t>
                              </m:r>
                            </m:sub>
                          </m:sSub>
                        </m:e>
                      </m:d>
                      <m:r>
                        <a:rPr lang="en-US" i="1" kern="0">
                          <a:solidFill>
                            <a:srgbClr val="000000"/>
                          </a:solidFill>
                          <a:latin typeface="Cambria Math"/>
                        </a:rPr>
                        <m:t>=∅</m:t>
                      </m:r>
                    </m:oMath>
                  </m:oMathPara>
                </a14:m>
                <a:endParaRPr lang="en-US" kern="0" dirty="0">
                  <a:solidFill>
                    <a:srgbClr val="000000"/>
                  </a:solidFill>
                  <a:latin typeface="Arial" charset="0"/>
                </a:endParaRPr>
              </a:p>
            </p:txBody>
          </p:sp>
        </mc:Choice>
        <mc:Fallback xmlns="">
          <p:sp>
            <p:nvSpPr>
              <p:cNvPr id="391" name="TextBox 390"/>
              <p:cNvSpPr txBox="1">
                <a:spLocks noRot="1" noChangeAspect="1" noMove="1" noResize="1" noEditPoints="1" noAdjustHandles="1" noChangeArrowheads="1" noChangeShapeType="1" noTextEdit="1"/>
              </p:cNvSpPr>
              <p:nvPr/>
            </p:nvSpPr>
            <p:spPr>
              <a:xfrm>
                <a:off x="4500432" y="6400804"/>
                <a:ext cx="4416337" cy="404983"/>
              </a:xfrm>
              <a:prstGeom prst="rect">
                <a:avLst/>
              </a:prstGeom>
              <a:blipFill>
                <a:blip r:embed="rId3"/>
                <a:stretch>
                  <a:fillRect/>
                </a:stretch>
              </a:blipFill>
            </p:spPr>
            <p:txBody>
              <a:bodyPr/>
              <a:lstStyle/>
              <a:p>
                <a:r>
                  <a:rPr lang="en-US">
                    <a:noFill/>
                  </a:rPr>
                  <a:t> </a:t>
                </a:r>
              </a:p>
            </p:txBody>
          </p:sp>
        </mc:Fallback>
      </mc:AlternateContent>
      <p:cxnSp>
        <p:nvCxnSpPr>
          <p:cNvPr id="392" name="Straight Connector 391"/>
          <p:cNvCxnSpPr/>
          <p:nvPr/>
        </p:nvCxnSpPr>
        <p:spPr>
          <a:xfrm>
            <a:off x="3733800" y="4726543"/>
            <a:ext cx="0" cy="1645920"/>
          </a:xfrm>
          <a:prstGeom prst="line">
            <a:avLst/>
          </a:prstGeom>
          <a:noFill/>
          <a:ln w="31750" cap="flat" cmpd="sng" algn="ctr">
            <a:solidFill>
              <a:srgbClr val="FFFFFF">
                <a:lumMod val="75000"/>
              </a:srgbClr>
            </a:solidFill>
            <a:prstDash val="solid"/>
          </a:ln>
          <a:effectLst/>
        </p:spPr>
      </p:cxnSp>
      <p:sp>
        <p:nvSpPr>
          <p:cNvPr id="394" name="Title 1"/>
          <p:cNvSpPr txBox="1">
            <a:spLocks/>
          </p:cNvSpPr>
          <p:nvPr/>
        </p:nvSpPr>
        <p:spPr>
          <a:xfrm>
            <a:off x="1882701" y="166040"/>
            <a:ext cx="6629400" cy="747897"/>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solidFill>
                  <a:prstClr val="black"/>
                </a:solidFill>
              </a:rPr>
              <a:t>Job Shop Scheduling</a:t>
            </a:r>
          </a:p>
        </p:txBody>
      </p:sp>
    </p:spTree>
    <p:extLst>
      <p:ext uri="{BB962C8B-B14F-4D97-AF65-F5344CB8AC3E}">
        <p14:creationId xmlns:p14="http://schemas.microsoft.com/office/powerpoint/2010/main" val="381007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Content Placeholder 2"/>
              <p:cNvSpPr txBox="1">
                <a:spLocks/>
              </p:cNvSpPr>
              <p:nvPr/>
            </p:nvSpPr>
            <p:spPr bwMode="auto">
              <a:xfrm>
                <a:off x="1524000" y="1295400"/>
                <a:ext cx="9144000" cy="3352264"/>
              </a:xfrm>
              <a:prstGeom prst="rect">
                <a:avLst/>
              </a:prstGeom>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2"/>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2"/>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2"/>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b="1" dirty="0">
                    <a:solidFill>
                      <a:srgbClr val="7030A0"/>
                    </a:solidFill>
                    <a:latin typeface="Segoe"/>
                  </a:rPr>
                  <a:t>Constraints:	</a:t>
                </a:r>
                <a:r>
                  <a:rPr lang="en-US" dirty="0">
                    <a:solidFill>
                      <a:srgbClr val="000000"/>
                    </a:solidFill>
                    <a:latin typeface="Segoe"/>
                  </a:rPr>
                  <a:t>				</a:t>
                </a:r>
                <a:r>
                  <a:rPr lang="en-US" b="1" dirty="0">
                    <a:solidFill>
                      <a:srgbClr val="7030A0"/>
                    </a:solidFill>
                    <a:latin typeface="Segoe"/>
                  </a:rPr>
                  <a:t>Encoding:</a:t>
                </a:r>
              </a:p>
              <a:p>
                <a:pPr marL="377016" lvl="1" indent="0">
                  <a:buNone/>
                  <a:defRPr/>
                </a:pPr>
                <a:r>
                  <a:rPr lang="en-US" sz="2800" b="1" dirty="0">
                    <a:solidFill>
                      <a:srgbClr val="000000"/>
                    </a:solidFill>
                    <a:latin typeface="Segoe"/>
                  </a:rPr>
                  <a:t>Precedence</a:t>
                </a:r>
                <a:r>
                  <a:rPr lang="en-US" sz="2800" dirty="0">
                    <a:solidFill>
                      <a:srgbClr val="000000"/>
                    </a:solidFill>
                    <a:latin typeface="Segoe"/>
                  </a:rPr>
                  <a:t>:</a:t>
                </a:r>
                <a:r>
                  <a:rPr lang="en-US" i="1" dirty="0">
                    <a:solidFill>
                      <a:srgbClr val="000000"/>
                    </a:solidFill>
                    <a:latin typeface="Cambria Math"/>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a:rPr>
                          <m:t>𝑡</m:t>
                        </m:r>
                      </m:e>
                      <m:sub>
                        <m:r>
                          <a:rPr lang="en-US" i="1">
                            <a:solidFill>
                              <a:srgbClr val="000000"/>
                            </a:solidFill>
                            <a:latin typeface="Cambria Math"/>
                          </a:rPr>
                          <m:t>2,3</m:t>
                        </m:r>
                      </m:sub>
                    </m:sSub>
                  </m:oMath>
                </a14:m>
                <a:r>
                  <a:rPr lang="en-US" i="1" dirty="0">
                    <a:solidFill>
                      <a:srgbClr val="000000"/>
                    </a:solidFill>
                    <a:latin typeface="Cambria Math"/>
                  </a:rPr>
                  <a:t> - </a:t>
                </a:r>
                <a:r>
                  <a:rPr lang="en-US" dirty="0">
                    <a:solidFill>
                      <a:srgbClr val="000000"/>
                    </a:solidFill>
                    <a:latin typeface="Cambria Math"/>
                  </a:rPr>
                  <a:t>start time of </a:t>
                </a:r>
                <a:br>
                  <a:rPr lang="en-US" dirty="0">
                    <a:solidFill>
                      <a:srgbClr val="000000"/>
                    </a:solidFill>
                    <a:latin typeface="Cambria Math"/>
                  </a:rPr>
                </a:br>
                <a:r>
                  <a:rPr lang="en-US" dirty="0">
                    <a:solidFill>
                      <a:srgbClr val="000000"/>
                    </a:solidFill>
                    <a:latin typeface="Cambria Math"/>
                  </a:rPr>
                  <a:t>						          job 2 on </a:t>
                </a:r>
                <a:r>
                  <a:rPr lang="en-US" dirty="0" err="1">
                    <a:solidFill>
                      <a:srgbClr val="000000"/>
                    </a:solidFill>
                    <a:latin typeface="Cambria Math"/>
                  </a:rPr>
                  <a:t>mach</a:t>
                </a:r>
                <a:r>
                  <a:rPr lang="en-US" dirty="0">
                    <a:solidFill>
                      <a:srgbClr val="000000"/>
                    </a:solidFill>
                    <a:latin typeface="Cambria Math"/>
                  </a:rPr>
                  <a:t> 3</a:t>
                </a:r>
              </a:p>
              <a:p>
                <a:pPr marL="377016" lvl="1" indent="0">
                  <a:buNone/>
                  <a:defRPr/>
                </a:pPr>
                <a:r>
                  <a:rPr lang="en-US" i="1" dirty="0">
                    <a:solidFill>
                      <a:srgbClr val="000000"/>
                    </a:solidFill>
                    <a:latin typeface="Cambria Math"/>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a:rPr>
                          <m:t>𝑑</m:t>
                        </m:r>
                      </m:e>
                      <m:sub>
                        <m:r>
                          <a:rPr lang="en-US" i="1">
                            <a:solidFill>
                              <a:srgbClr val="000000"/>
                            </a:solidFill>
                            <a:latin typeface="Cambria Math"/>
                          </a:rPr>
                          <m:t>2,3</m:t>
                        </m:r>
                      </m:sub>
                    </m:sSub>
                  </m:oMath>
                </a14:m>
                <a:r>
                  <a:rPr lang="en-US" i="1" dirty="0">
                    <a:solidFill>
                      <a:srgbClr val="000000"/>
                    </a:solidFill>
                    <a:latin typeface="Cambria Math"/>
                  </a:rPr>
                  <a:t> -</a:t>
                </a:r>
                <a:r>
                  <a:rPr lang="en-US" dirty="0">
                    <a:solidFill>
                      <a:srgbClr val="000000"/>
                    </a:solidFill>
                    <a:latin typeface="Cambria Math"/>
                  </a:rPr>
                  <a:t> duration of</a:t>
                </a:r>
                <a:br>
                  <a:rPr lang="en-US" dirty="0">
                    <a:solidFill>
                      <a:srgbClr val="000000"/>
                    </a:solidFill>
                    <a:latin typeface="Cambria Math"/>
                  </a:rPr>
                </a:br>
                <a:r>
                  <a:rPr lang="en-US" dirty="0">
                    <a:solidFill>
                      <a:srgbClr val="000000"/>
                    </a:solidFill>
                    <a:latin typeface="Cambria Math"/>
                  </a:rPr>
                  <a:t>						           job 2 on </a:t>
                </a:r>
                <a:r>
                  <a:rPr lang="en-US" dirty="0" err="1">
                    <a:solidFill>
                      <a:srgbClr val="000000"/>
                    </a:solidFill>
                    <a:latin typeface="Cambria Math"/>
                  </a:rPr>
                  <a:t>mach</a:t>
                </a:r>
                <a:r>
                  <a:rPr lang="en-US" dirty="0">
                    <a:solidFill>
                      <a:srgbClr val="000000"/>
                    </a:solidFill>
                    <a:latin typeface="Cambria Math"/>
                  </a:rPr>
                  <a:t> 3</a:t>
                </a:r>
                <a:endParaRPr lang="en-US" i="1" dirty="0">
                  <a:solidFill>
                    <a:srgbClr val="000000"/>
                  </a:solidFill>
                  <a:latin typeface="Cambria Math"/>
                </a:endParaRPr>
              </a:p>
              <a:p>
                <a:pPr marL="377016" lvl="1" indent="0">
                  <a:buNone/>
                  <a:defRPr/>
                </a:pPr>
                <a:r>
                  <a:rPr lang="en-US" i="1" dirty="0">
                    <a:solidFill>
                      <a:srgbClr val="000000"/>
                    </a:solidFill>
                    <a:latin typeface="Cambria Math"/>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a:rPr>
                          <m:t>𝑡</m:t>
                        </m:r>
                      </m:e>
                      <m:sub>
                        <m:r>
                          <a:rPr lang="en-US" i="1">
                            <a:solidFill>
                              <a:srgbClr val="000000"/>
                            </a:solidFill>
                            <a:latin typeface="Cambria Math"/>
                          </a:rPr>
                          <m:t>2,3</m:t>
                        </m:r>
                      </m:sub>
                    </m:sSub>
                    <m:r>
                      <a:rPr lang="en-US" i="1">
                        <a:solidFill>
                          <a:srgbClr val="000000"/>
                        </a:solidFill>
                        <a:latin typeface="Cambria Math"/>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a:rPr>
                          <m:t>𝑑</m:t>
                        </m:r>
                      </m:e>
                      <m:sub>
                        <m:r>
                          <a:rPr lang="en-US" i="1">
                            <a:solidFill>
                              <a:srgbClr val="000000"/>
                            </a:solidFill>
                            <a:latin typeface="Cambria Math"/>
                          </a:rPr>
                          <m:t>2,3</m:t>
                        </m:r>
                      </m:sub>
                    </m:sSub>
                    <m:r>
                      <a:rPr lang="en-US" i="1">
                        <a:solidFill>
                          <a:srgbClr val="000000"/>
                        </a:solidFill>
                        <a:latin typeface="Cambria Math"/>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a:rPr>
                          <m:t>𝑡</m:t>
                        </m:r>
                      </m:e>
                      <m:sub>
                        <m:r>
                          <a:rPr lang="en-US" i="1">
                            <a:solidFill>
                              <a:srgbClr val="000000"/>
                            </a:solidFill>
                            <a:latin typeface="Cambria Math"/>
                          </a:rPr>
                          <m:t>2,4</m:t>
                        </m:r>
                      </m:sub>
                    </m:sSub>
                  </m:oMath>
                </a14:m>
                <a:endParaRPr lang="en-US" dirty="0">
                  <a:solidFill>
                    <a:srgbClr val="000000"/>
                  </a:solidFill>
                  <a:latin typeface="Segoe"/>
                </a:endParaRPr>
              </a:p>
              <a:p>
                <a:pPr marL="377016" lvl="1" indent="0">
                  <a:buNone/>
                  <a:defRPr/>
                </a:pPr>
                <a:r>
                  <a:rPr lang="en-US" sz="2800" b="1" dirty="0">
                    <a:solidFill>
                      <a:srgbClr val="000000"/>
                    </a:solidFill>
                    <a:latin typeface="Segoe"/>
                  </a:rPr>
                  <a:t>Resource</a:t>
                </a:r>
                <a:r>
                  <a:rPr lang="en-US" sz="2800" dirty="0">
                    <a:solidFill>
                      <a:srgbClr val="000000"/>
                    </a:solidFill>
                    <a:latin typeface="Segoe"/>
                  </a:rPr>
                  <a:t>:</a:t>
                </a:r>
              </a:p>
            </p:txBody>
          </p:sp>
        </mc:Choice>
        <mc:Fallback xmlns="">
          <p:sp>
            <p:nvSpPr>
              <p:cNvPr id="53" name="Content Placeholder 2"/>
              <p:cNvSpPr txBox="1">
                <a:spLocks noRot="1" noChangeAspect="1" noMove="1" noResize="1" noEditPoints="1" noAdjustHandles="1" noChangeArrowheads="1" noChangeShapeType="1" noTextEdit="1"/>
              </p:cNvSpPr>
              <p:nvPr/>
            </p:nvSpPr>
            <p:spPr bwMode="auto">
              <a:xfrm>
                <a:off x="1524000" y="1295400"/>
                <a:ext cx="9144000" cy="3352264"/>
              </a:xfrm>
              <a:prstGeom prst="rect">
                <a:avLst/>
              </a:prstGeom>
              <a:blipFill>
                <a:blip r:embed="rId3"/>
                <a:stretch>
                  <a:fillRect l="-2800" t="-5464" r="-667" b="-5464"/>
                </a:stretch>
              </a:blipFill>
            </p:spPr>
            <p:txBody>
              <a:bodyPr/>
              <a:lstStyle/>
              <a:p>
                <a:r>
                  <a:rPr lang="en-US">
                    <a:noFill/>
                  </a:rPr>
                  <a:t> </a:t>
                </a:r>
              </a:p>
            </p:txBody>
          </p:sp>
        </mc:Fallback>
      </mc:AlternateContent>
      <p:cxnSp>
        <p:nvCxnSpPr>
          <p:cNvPr id="54" name="Straight Connector 53"/>
          <p:cNvCxnSpPr/>
          <p:nvPr/>
        </p:nvCxnSpPr>
        <p:spPr>
          <a:xfrm>
            <a:off x="2398504" y="2264516"/>
            <a:ext cx="0" cy="1213273"/>
          </a:xfrm>
          <a:prstGeom prst="line">
            <a:avLst/>
          </a:prstGeom>
          <a:noFill/>
          <a:ln w="9525" cap="flat" cmpd="sng" algn="ctr">
            <a:solidFill>
              <a:srgbClr val="FFFFFF">
                <a:lumMod val="75000"/>
              </a:srgbClr>
            </a:solidFill>
            <a:prstDash val="solid"/>
          </a:ln>
          <a:effectLst/>
        </p:spPr>
      </p:cxnSp>
      <p:cxnSp>
        <p:nvCxnSpPr>
          <p:cNvPr id="55" name="Straight Connector 54"/>
          <p:cNvCxnSpPr/>
          <p:nvPr/>
        </p:nvCxnSpPr>
        <p:spPr>
          <a:xfrm>
            <a:off x="2398504" y="2264516"/>
            <a:ext cx="928888" cy="1213273"/>
          </a:xfrm>
          <a:prstGeom prst="line">
            <a:avLst/>
          </a:prstGeom>
          <a:noFill/>
          <a:ln w="9525" cap="flat" cmpd="sng" algn="ctr">
            <a:solidFill>
              <a:srgbClr val="000000"/>
            </a:solidFill>
            <a:prstDash val="solid"/>
          </a:ln>
          <a:effectLst/>
        </p:spPr>
      </p:cxnSp>
      <p:cxnSp>
        <p:nvCxnSpPr>
          <p:cNvPr id="56" name="Straight Connector 55"/>
          <p:cNvCxnSpPr/>
          <p:nvPr/>
        </p:nvCxnSpPr>
        <p:spPr>
          <a:xfrm>
            <a:off x="2398504" y="2264516"/>
            <a:ext cx="1857776" cy="1213273"/>
          </a:xfrm>
          <a:prstGeom prst="line">
            <a:avLst/>
          </a:prstGeom>
          <a:noFill/>
          <a:ln w="9525" cap="flat" cmpd="sng" algn="ctr">
            <a:solidFill>
              <a:srgbClr val="FFFFFF">
                <a:lumMod val="75000"/>
              </a:srgbClr>
            </a:solidFill>
            <a:prstDash val="solid"/>
          </a:ln>
          <a:effectLst/>
        </p:spPr>
      </p:cxnSp>
      <p:cxnSp>
        <p:nvCxnSpPr>
          <p:cNvPr id="57" name="Straight Connector 56"/>
          <p:cNvCxnSpPr/>
          <p:nvPr/>
        </p:nvCxnSpPr>
        <p:spPr>
          <a:xfrm>
            <a:off x="2398506" y="2264516"/>
            <a:ext cx="3044161" cy="1213273"/>
          </a:xfrm>
          <a:prstGeom prst="line">
            <a:avLst/>
          </a:prstGeom>
          <a:noFill/>
          <a:ln w="9525" cap="flat" cmpd="sng" algn="ctr">
            <a:solidFill>
              <a:srgbClr val="FFFFFF">
                <a:lumMod val="75000"/>
              </a:srgbClr>
            </a:solidFill>
            <a:prstDash val="solid"/>
          </a:ln>
          <a:effectLst/>
        </p:spPr>
      </p:cxnSp>
      <p:cxnSp>
        <p:nvCxnSpPr>
          <p:cNvPr id="58" name="Straight Connector 57"/>
          <p:cNvCxnSpPr/>
          <p:nvPr/>
        </p:nvCxnSpPr>
        <p:spPr>
          <a:xfrm>
            <a:off x="2398506" y="2264516"/>
            <a:ext cx="3827005" cy="1213273"/>
          </a:xfrm>
          <a:prstGeom prst="line">
            <a:avLst/>
          </a:prstGeom>
          <a:noFill/>
          <a:ln w="9525" cap="flat" cmpd="sng" algn="ctr">
            <a:solidFill>
              <a:srgbClr val="FFFFFF">
                <a:lumMod val="75000"/>
              </a:srgbClr>
            </a:solidFill>
            <a:prstDash val="solid"/>
          </a:ln>
          <a:effectLst/>
        </p:spPr>
      </p:cxnSp>
      <p:cxnSp>
        <p:nvCxnSpPr>
          <p:cNvPr id="59" name="Straight Connector 58"/>
          <p:cNvCxnSpPr/>
          <p:nvPr/>
        </p:nvCxnSpPr>
        <p:spPr>
          <a:xfrm flipH="1">
            <a:off x="2398504" y="2264516"/>
            <a:ext cx="1297482" cy="1213273"/>
          </a:xfrm>
          <a:prstGeom prst="line">
            <a:avLst/>
          </a:prstGeom>
          <a:noFill/>
          <a:ln w="9525" cap="flat" cmpd="sng" algn="ctr">
            <a:solidFill>
              <a:srgbClr val="FFFFFF">
                <a:lumMod val="75000"/>
              </a:srgbClr>
            </a:solidFill>
            <a:prstDash val="solid"/>
          </a:ln>
          <a:effectLst/>
        </p:spPr>
      </p:cxnSp>
      <p:cxnSp>
        <p:nvCxnSpPr>
          <p:cNvPr id="60" name="Straight Connector 59"/>
          <p:cNvCxnSpPr/>
          <p:nvPr/>
        </p:nvCxnSpPr>
        <p:spPr>
          <a:xfrm flipH="1">
            <a:off x="3330664" y="2264516"/>
            <a:ext cx="365322" cy="1213273"/>
          </a:xfrm>
          <a:prstGeom prst="line">
            <a:avLst/>
          </a:prstGeom>
          <a:noFill/>
          <a:ln w="9525" cap="flat" cmpd="sng" algn="ctr">
            <a:solidFill>
              <a:srgbClr val="000000"/>
            </a:solidFill>
            <a:prstDash val="solid"/>
          </a:ln>
          <a:effectLst/>
        </p:spPr>
      </p:cxnSp>
      <p:cxnSp>
        <p:nvCxnSpPr>
          <p:cNvPr id="61" name="Straight Connector 60"/>
          <p:cNvCxnSpPr/>
          <p:nvPr/>
        </p:nvCxnSpPr>
        <p:spPr>
          <a:xfrm>
            <a:off x="3710905" y="2264516"/>
            <a:ext cx="533963" cy="1213273"/>
          </a:xfrm>
          <a:prstGeom prst="line">
            <a:avLst/>
          </a:prstGeom>
          <a:noFill/>
          <a:ln w="9525" cap="flat" cmpd="sng" algn="ctr">
            <a:solidFill>
              <a:srgbClr val="FFFFFF">
                <a:lumMod val="75000"/>
              </a:srgbClr>
            </a:solidFill>
            <a:prstDash val="solid"/>
          </a:ln>
          <a:effectLst/>
        </p:spPr>
      </p:cxnSp>
      <p:cxnSp>
        <p:nvCxnSpPr>
          <p:cNvPr id="62" name="Straight Connector 61"/>
          <p:cNvCxnSpPr/>
          <p:nvPr/>
        </p:nvCxnSpPr>
        <p:spPr>
          <a:xfrm>
            <a:off x="3710903" y="2264516"/>
            <a:ext cx="1725700" cy="1213273"/>
          </a:xfrm>
          <a:prstGeom prst="line">
            <a:avLst/>
          </a:prstGeom>
          <a:noFill/>
          <a:ln w="9525" cap="flat" cmpd="sng" algn="ctr">
            <a:solidFill>
              <a:srgbClr val="FFFFFF">
                <a:lumMod val="75000"/>
              </a:srgbClr>
            </a:solidFill>
            <a:prstDash val="solid"/>
          </a:ln>
          <a:effectLst/>
        </p:spPr>
      </p:cxnSp>
      <p:cxnSp>
        <p:nvCxnSpPr>
          <p:cNvPr id="63" name="Straight Connector 62"/>
          <p:cNvCxnSpPr/>
          <p:nvPr/>
        </p:nvCxnSpPr>
        <p:spPr>
          <a:xfrm>
            <a:off x="3695988" y="2264516"/>
            <a:ext cx="2529523" cy="1213273"/>
          </a:xfrm>
          <a:prstGeom prst="line">
            <a:avLst/>
          </a:prstGeom>
          <a:noFill/>
          <a:ln w="9525" cap="flat" cmpd="sng" algn="ctr">
            <a:solidFill>
              <a:srgbClr val="FFFFFF">
                <a:lumMod val="75000"/>
              </a:srgbClr>
            </a:solidFill>
            <a:prstDash val="solid"/>
          </a:ln>
          <a:effectLst/>
        </p:spPr>
      </p:cxnSp>
      <p:cxnSp>
        <p:nvCxnSpPr>
          <p:cNvPr id="64" name="Straight Connector 63"/>
          <p:cNvCxnSpPr/>
          <p:nvPr/>
        </p:nvCxnSpPr>
        <p:spPr>
          <a:xfrm flipH="1">
            <a:off x="4256281" y="2264516"/>
            <a:ext cx="737187" cy="1213273"/>
          </a:xfrm>
          <a:prstGeom prst="line">
            <a:avLst/>
          </a:prstGeom>
          <a:noFill/>
          <a:ln w="9525" cap="flat" cmpd="sng" algn="ctr">
            <a:solidFill>
              <a:srgbClr val="FFFFFF">
                <a:lumMod val="75000"/>
              </a:srgbClr>
            </a:solidFill>
            <a:prstDash val="solid"/>
          </a:ln>
          <a:effectLst/>
        </p:spPr>
      </p:cxnSp>
      <p:cxnSp>
        <p:nvCxnSpPr>
          <p:cNvPr id="65" name="Straight Connector 64"/>
          <p:cNvCxnSpPr/>
          <p:nvPr/>
        </p:nvCxnSpPr>
        <p:spPr>
          <a:xfrm>
            <a:off x="4993470" y="2264516"/>
            <a:ext cx="449197" cy="1213273"/>
          </a:xfrm>
          <a:prstGeom prst="line">
            <a:avLst/>
          </a:prstGeom>
          <a:noFill/>
          <a:ln w="9525" cap="flat" cmpd="sng" algn="ctr">
            <a:solidFill>
              <a:srgbClr val="FFFFFF">
                <a:lumMod val="75000"/>
              </a:srgbClr>
            </a:solidFill>
            <a:prstDash val="solid"/>
          </a:ln>
          <a:effectLst/>
        </p:spPr>
      </p:cxnSp>
      <p:cxnSp>
        <p:nvCxnSpPr>
          <p:cNvPr id="66" name="Straight Connector 65"/>
          <p:cNvCxnSpPr/>
          <p:nvPr/>
        </p:nvCxnSpPr>
        <p:spPr>
          <a:xfrm>
            <a:off x="4993470" y="2264516"/>
            <a:ext cx="1232041" cy="1213273"/>
          </a:xfrm>
          <a:prstGeom prst="line">
            <a:avLst/>
          </a:prstGeom>
          <a:noFill/>
          <a:ln w="9525" cap="flat" cmpd="sng" algn="ctr">
            <a:solidFill>
              <a:srgbClr val="FFFFFF">
                <a:lumMod val="75000"/>
              </a:srgbClr>
            </a:solidFill>
            <a:prstDash val="solid"/>
          </a:ln>
          <a:effectLst/>
        </p:spPr>
      </p:cxnSp>
      <p:cxnSp>
        <p:nvCxnSpPr>
          <p:cNvPr id="67" name="Straight Connector 66"/>
          <p:cNvCxnSpPr/>
          <p:nvPr/>
        </p:nvCxnSpPr>
        <p:spPr>
          <a:xfrm flipH="1">
            <a:off x="2398506" y="2264516"/>
            <a:ext cx="2594965" cy="1213273"/>
          </a:xfrm>
          <a:prstGeom prst="line">
            <a:avLst/>
          </a:prstGeom>
          <a:noFill/>
          <a:ln w="9525" cap="flat" cmpd="sng" algn="ctr">
            <a:solidFill>
              <a:srgbClr val="FFFFFF">
                <a:lumMod val="75000"/>
              </a:srgbClr>
            </a:solidFill>
            <a:prstDash val="solid"/>
          </a:ln>
          <a:effectLst/>
        </p:spPr>
      </p:cxnSp>
      <p:cxnSp>
        <p:nvCxnSpPr>
          <p:cNvPr id="68" name="Straight Connector 67"/>
          <p:cNvCxnSpPr/>
          <p:nvPr/>
        </p:nvCxnSpPr>
        <p:spPr>
          <a:xfrm flipH="1">
            <a:off x="2398506" y="2264516"/>
            <a:ext cx="3782183" cy="1213273"/>
          </a:xfrm>
          <a:prstGeom prst="line">
            <a:avLst/>
          </a:prstGeom>
          <a:noFill/>
          <a:ln w="9525" cap="flat" cmpd="sng" algn="ctr">
            <a:solidFill>
              <a:srgbClr val="FFFFFF">
                <a:lumMod val="75000"/>
              </a:srgbClr>
            </a:solidFill>
            <a:prstDash val="solid"/>
          </a:ln>
          <a:effectLst/>
        </p:spPr>
      </p:cxnSp>
      <p:cxnSp>
        <p:nvCxnSpPr>
          <p:cNvPr id="69" name="Straight Connector 68"/>
          <p:cNvCxnSpPr/>
          <p:nvPr/>
        </p:nvCxnSpPr>
        <p:spPr>
          <a:xfrm flipH="1">
            <a:off x="3330666" y="2264516"/>
            <a:ext cx="2850023" cy="1213273"/>
          </a:xfrm>
          <a:prstGeom prst="line">
            <a:avLst/>
          </a:prstGeom>
          <a:noFill/>
          <a:ln w="9525" cap="flat" cmpd="sng" algn="ctr">
            <a:solidFill>
              <a:srgbClr val="000000"/>
            </a:solidFill>
            <a:prstDash val="solid"/>
          </a:ln>
          <a:effectLst/>
        </p:spPr>
      </p:cxnSp>
      <p:cxnSp>
        <p:nvCxnSpPr>
          <p:cNvPr id="70" name="Straight Connector 69"/>
          <p:cNvCxnSpPr/>
          <p:nvPr/>
        </p:nvCxnSpPr>
        <p:spPr>
          <a:xfrm flipH="1">
            <a:off x="3327394" y="2264516"/>
            <a:ext cx="1666077" cy="1213273"/>
          </a:xfrm>
          <a:prstGeom prst="line">
            <a:avLst/>
          </a:prstGeom>
          <a:noFill/>
          <a:ln w="9525" cap="flat" cmpd="sng" algn="ctr">
            <a:solidFill>
              <a:srgbClr val="000000"/>
            </a:solidFill>
            <a:prstDash val="solid"/>
          </a:ln>
          <a:effectLst/>
        </p:spPr>
      </p:cxnSp>
      <p:cxnSp>
        <p:nvCxnSpPr>
          <p:cNvPr id="71" name="Straight Connector 70"/>
          <p:cNvCxnSpPr/>
          <p:nvPr/>
        </p:nvCxnSpPr>
        <p:spPr>
          <a:xfrm flipH="1">
            <a:off x="4256281" y="2264516"/>
            <a:ext cx="1924407" cy="1213273"/>
          </a:xfrm>
          <a:prstGeom prst="line">
            <a:avLst/>
          </a:prstGeom>
          <a:noFill/>
          <a:ln w="9525" cap="flat" cmpd="sng" algn="ctr">
            <a:solidFill>
              <a:srgbClr val="FFFFFF">
                <a:lumMod val="75000"/>
              </a:srgbClr>
            </a:solidFill>
            <a:prstDash val="solid"/>
          </a:ln>
          <a:effectLst/>
        </p:spPr>
      </p:cxnSp>
      <p:cxnSp>
        <p:nvCxnSpPr>
          <p:cNvPr id="72" name="Straight Connector 71"/>
          <p:cNvCxnSpPr/>
          <p:nvPr/>
        </p:nvCxnSpPr>
        <p:spPr>
          <a:xfrm flipH="1">
            <a:off x="5436605" y="2264516"/>
            <a:ext cx="744085" cy="1213273"/>
          </a:xfrm>
          <a:prstGeom prst="line">
            <a:avLst/>
          </a:prstGeom>
          <a:noFill/>
          <a:ln w="9525" cap="flat" cmpd="sng" algn="ctr">
            <a:solidFill>
              <a:srgbClr val="FFFFFF">
                <a:lumMod val="75000"/>
              </a:srgbClr>
            </a:solidFill>
            <a:prstDash val="solid"/>
          </a:ln>
          <a:effectLst/>
        </p:spPr>
      </p:cxnSp>
      <p:cxnSp>
        <p:nvCxnSpPr>
          <p:cNvPr id="73" name="Straight Connector 72"/>
          <p:cNvCxnSpPr/>
          <p:nvPr/>
        </p:nvCxnSpPr>
        <p:spPr>
          <a:xfrm>
            <a:off x="6180687" y="2264516"/>
            <a:ext cx="44822" cy="1213273"/>
          </a:xfrm>
          <a:prstGeom prst="line">
            <a:avLst/>
          </a:prstGeom>
          <a:noFill/>
          <a:ln w="9525" cap="flat" cmpd="sng" algn="ctr">
            <a:solidFill>
              <a:srgbClr val="FFFFFF">
                <a:lumMod val="75000"/>
              </a:srgbClr>
            </a:solidFill>
            <a:prstDash val="solid"/>
          </a:ln>
          <a:effectLst/>
        </p:spPr>
      </p:cxnSp>
      <p:sp>
        <p:nvSpPr>
          <p:cNvPr id="74" name="TextBox 73"/>
          <p:cNvSpPr txBox="1"/>
          <p:nvPr/>
        </p:nvSpPr>
        <p:spPr>
          <a:xfrm>
            <a:off x="2762336" y="3035811"/>
            <a:ext cx="312906" cy="369332"/>
          </a:xfrm>
          <a:prstGeom prst="rect">
            <a:avLst/>
          </a:prstGeom>
          <a:noFill/>
        </p:spPr>
        <p:txBody>
          <a:bodyPr wrap="none" rtlCol="0">
            <a:spAutoFit/>
          </a:bodyPr>
          <a:lstStyle/>
          <a:p>
            <a:pPr>
              <a:defRPr/>
            </a:pPr>
            <a:r>
              <a:rPr lang="en-US" b="1" kern="0" dirty="0">
                <a:solidFill>
                  <a:srgbClr val="7030A0"/>
                </a:solidFill>
                <a:latin typeface="Arial" charset="0"/>
              </a:rPr>
              <a:t>4</a:t>
            </a:r>
          </a:p>
        </p:txBody>
      </p:sp>
      <p:sp>
        <p:nvSpPr>
          <p:cNvPr id="75" name="TextBox 74"/>
          <p:cNvSpPr txBox="1"/>
          <p:nvPr/>
        </p:nvSpPr>
        <p:spPr>
          <a:xfrm>
            <a:off x="3875096" y="2746888"/>
            <a:ext cx="312906" cy="369332"/>
          </a:xfrm>
          <a:prstGeom prst="rect">
            <a:avLst/>
          </a:prstGeom>
          <a:noFill/>
        </p:spPr>
        <p:txBody>
          <a:bodyPr wrap="none" rtlCol="0">
            <a:spAutoFit/>
          </a:bodyPr>
          <a:lstStyle/>
          <a:p>
            <a:pPr>
              <a:defRPr/>
            </a:pPr>
            <a:r>
              <a:rPr lang="en-US" b="1" kern="0" dirty="0">
                <a:solidFill>
                  <a:srgbClr val="7030A0"/>
                </a:solidFill>
                <a:latin typeface="Arial" charset="0"/>
              </a:rPr>
              <a:t>1</a:t>
            </a:r>
          </a:p>
        </p:txBody>
      </p:sp>
      <p:sp>
        <p:nvSpPr>
          <p:cNvPr id="76" name="TextBox 75"/>
          <p:cNvSpPr txBox="1"/>
          <p:nvPr/>
        </p:nvSpPr>
        <p:spPr>
          <a:xfrm>
            <a:off x="3307785" y="2736778"/>
            <a:ext cx="312906" cy="369332"/>
          </a:xfrm>
          <a:prstGeom prst="rect">
            <a:avLst/>
          </a:prstGeom>
          <a:noFill/>
        </p:spPr>
        <p:txBody>
          <a:bodyPr wrap="none" rtlCol="0">
            <a:spAutoFit/>
          </a:bodyPr>
          <a:lstStyle/>
          <a:p>
            <a:pPr>
              <a:defRPr/>
            </a:pPr>
            <a:r>
              <a:rPr lang="en-US" b="1" kern="0" dirty="0">
                <a:solidFill>
                  <a:srgbClr val="7030A0"/>
                </a:solidFill>
                <a:latin typeface="Arial" charset="0"/>
              </a:rPr>
              <a:t>3</a:t>
            </a:r>
          </a:p>
        </p:txBody>
      </p:sp>
      <p:sp>
        <p:nvSpPr>
          <p:cNvPr id="77" name="TextBox 76"/>
          <p:cNvSpPr txBox="1"/>
          <p:nvPr/>
        </p:nvSpPr>
        <p:spPr>
          <a:xfrm>
            <a:off x="4624875" y="2915974"/>
            <a:ext cx="312906" cy="369332"/>
          </a:xfrm>
          <a:prstGeom prst="rect">
            <a:avLst/>
          </a:prstGeom>
          <a:noFill/>
        </p:spPr>
        <p:txBody>
          <a:bodyPr wrap="none" rtlCol="0">
            <a:spAutoFit/>
          </a:bodyPr>
          <a:lstStyle/>
          <a:p>
            <a:pPr>
              <a:defRPr/>
            </a:pPr>
            <a:r>
              <a:rPr lang="en-US" b="1" kern="0" dirty="0">
                <a:solidFill>
                  <a:srgbClr val="7030A0"/>
                </a:solidFill>
                <a:latin typeface="Arial" charset="0"/>
              </a:rPr>
              <a:t>2</a:t>
            </a:r>
          </a:p>
        </p:txBody>
      </p:sp>
      <p:cxnSp>
        <p:nvCxnSpPr>
          <p:cNvPr id="78" name="Straight Connector 77"/>
          <p:cNvCxnSpPr/>
          <p:nvPr/>
        </p:nvCxnSpPr>
        <p:spPr>
          <a:xfrm>
            <a:off x="2419727" y="4713668"/>
            <a:ext cx="0" cy="1236568"/>
          </a:xfrm>
          <a:prstGeom prst="line">
            <a:avLst/>
          </a:prstGeom>
          <a:noFill/>
          <a:ln w="9525" cap="flat" cmpd="sng" algn="ctr">
            <a:solidFill>
              <a:srgbClr val="FFFFFF">
                <a:lumMod val="75000"/>
              </a:srgbClr>
            </a:solidFill>
            <a:prstDash val="solid"/>
          </a:ln>
          <a:effectLst/>
        </p:spPr>
      </p:cxnSp>
      <p:cxnSp>
        <p:nvCxnSpPr>
          <p:cNvPr id="79" name="Straight Connector 78"/>
          <p:cNvCxnSpPr/>
          <p:nvPr/>
        </p:nvCxnSpPr>
        <p:spPr>
          <a:xfrm>
            <a:off x="2419727" y="4713668"/>
            <a:ext cx="972062" cy="1236568"/>
          </a:xfrm>
          <a:prstGeom prst="line">
            <a:avLst/>
          </a:prstGeom>
          <a:noFill/>
          <a:ln w="9525" cap="flat" cmpd="sng" algn="ctr">
            <a:solidFill>
              <a:srgbClr val="FFFFFF">
                <a:lumMod val="75000"/>
              </a:srgbClr>
            </a:solidFill>
            <a:prstDash val="solid"/>
          </a:ln>
          <a:effectLst/>
        </p:spPr>
      </p:cxnSp>
      <p:cxnSp>
        <p:nvCxnSpPr>
          <p:cNvPr id="80" name="Straight Connector 79"/>
          <p:cNvCxnSpPr/>
          <p:nvPr/>
        </p:nvCxnSpPr>
        <p:spPr>
          <a:xfrm>
            <a:off x="2419728" y="4713668"/>
            <a:ext cx="1944125" cy="1236568"/>
          </a:xfrm>
          <a:prstGeom prst="line">
            <a:avLst/>
          </a:prstGeom>
          <a:noFill/>
          <a:ln w="9525" cap="flat" cmpd="sng" algn="ctr">
            <a:solidFill>
              <a:srgbClr val="FFFFFF">
                <a:lumMod val="75000"/>
              </a:srgbClr>
            </a:solidFill>
            <a:prstDash val="solid"/>
          </a:ln>
          <a:effectLst/>
        </p:spPr>
      </p:cxnSp>
      <p:cxnSp>
        <p:nvCxnSpPr>
          <p:cNvPr id="81" name="Straight Connector 80"/>
          <p:cNvCxnSpPr/>
          <p:nvPr/>
        </p:nvCxnSpPr>
        <p:spPr>
          <a:xfrm>
            <a:off x="2419728" y="4713668"/>
            <a:ext cx="3185652" cy="1236568"/>
          </a:xfrm>
          <a:prstGeom prst="line">
            <a:avLst/>
          </a:prstGeom>
          <a:noFill/>
          <a:ln w="9525" cap="flat" cmpd="sng" algn="ctr">
            <a:solidFill>
              <a:srgbClr val="FFFFFF">
                <a:lumMod val="75000"/>
              </a:srgbClr>
            </a:solidFill>
            <a:prstDash val="solid"/>
          </a:ln>
          <a:effectLst/>
        </p:spPr>
      </p:cxnSp>
      <p:cxnSp>
        <p:nvCxnSpPr>
          <p:cNvPr id="82" name="Straight Connector 81"/>
          <p:cNvCxnSpPr/>
          <p:nvPr/>
        </p:nvCxnSpPr>
        <p:spPr>
          <a:xfrm>
            <a:off x="2419727" y="4713668"/>
            <a:ext cx="4004882" cy="1236568"/>
          </a:xfrm>
          <a:prstGeom prst="line">
            <a:avLst/>
          </a:prstGeom>
          <a:noFill/>
          <a:ln w="9525" cap="flat" cmpd="sng" algn="ctr">
            <a:solidFill>
              <a:srgbClr val="FFFFFF">
                <a:lumMod val="75000"/>
              </a:srgbClr>
            </a:solidFill>
            <a:prstDash val="solid"/>
          </a:ln>
          <a:effectLst/>
        </p:spPr>
      </p:cxnSp>
      <p:cxnSp>
        <p:nvCxnSpPr>
          <p:cNvPr id="83" name="Straight Connector 82"/>
          <p:cNvCxnSpPr/>
          <p:nvPr/>
        </p:nvCxnSpPr>
        <p:spPr>
          <a:xfrm flipH="1">
            <a:off x="2419728" y="4713668"/>
            <a:ext cx="1357789" cy="1236568"/>
          </a:xfrm>
          <a:prstGeom prst="line">
            <a:avLst/>
          </a:prstGeom>
          <a:noFill/>
          <a:ln w="9525" cap="flat" cmpd="sng" algn="ctr">
            <a:solidFill>
              <a:srgbClr val="FFFFFF">
                <a:lumMod val="75000"/>
              </a:srgbClr>
            </a:solidFill>
            <a:prstDash val="solid"/>
          </a:ln>
          <a:effectLst/>
        </p:spPr>
      </p:cxnSp>
      <p:cxnSp>
        <p:nvCxnSpPr>
          <p:cNvPr id="84" name="Straight Connector 83"/>
          <p:cNvCxnSpPr/>
          <p:nvPr/>
        </p:nvCxnSpPr>
        <p:spPr>
          <a:xfrm flipH="1">
            <a:off x="3395214" y="4713668"/>
            <a:ext cx="382302" cy="1236568"/>
          </a:xfrm>
          <a:prstGeom prst="line">
            <a:avLst/>
          </a:prstGeom>
          <a:noFill/>
          <a:ln w="9525" cap="flat" cmpd="sng" algn="ctr">
            <a:solidFill>
              <a:srgbClr val="000000"/>
            </a:solidFill>
            <a:prstDash val="solid"/>
          </a:ln>
          <a:effectLst/>
        </p:spPr>
      </p:cxnSp>
      <p:cxnSp>
        <p:nvCxnSpPr>
          <p:cNvPr id="85" name="Straight Connector 84"/>
          <p:cNvCxnSpPr/>
          <p:nvPr/>
        </p:nvCxnSpPr>
        <p:spPr>
          <a:xfrm>
            <a:off x="3793125" y="4748012"/>
            <a:ext cx="558782" cy="1236568"/>
          </a:xfrm>
          <a:prstGeom prst="line">
            <a:avLst/>
          </a:prstGeom>
          <a:noFill/>
          <a:ln w="9525" cap="flat" cmpd="sng" algn="ctr">
            <a:solidFill>
              <a:srgbClr val="FFFFFF">
                <a:lumMod val="75000"/>
              </a:srgbClr>
            </a:solidFill>
            <a:prstDash val="solid"/>
          </a:ln>
          <a:effectLst/>
        </p:spPr>
      </p:cxnSp>
      <p:cxnSp>
        <p:nvCxnSpPr>
          <p:cNvPr id="86" name="Straight Connector 85"/>
          <p:cNvCxnSpPr/>
          <p:nvPr/>
        </p:nvCxnSpPr>
        <p:spPr>
          <a:xfrm>
            <a:off x="3793126" y="4713668"/>
            <a:ext cx="1805910" cy="1236568"/>
          </a:xfrm>
          <a:prstGeom prst="line">
            <a:avLst/>
          </a:prstGeom>
          <a:noFill/>
          <a:ln w="9525" cap="flat" cmpd="sng" algn="ctr">
            <a:solidFill>
              <a:srgbClr val="000000"/>
            </a:solidFill>
            <a:prstDash val="solid"/>
          </a:ln>
          <a:effectLst/>
        </p:spPr>
      </p:cxnSp>
      <p:cxnSp>
        <p:nvCxnSpPr>
          <p:cNvPr id="87" name="Straight Connector 86"/>
          <p:cNvCxnSpPr/>
          <p:nvPr/>
        </p:nvCxnSpPr>
        <p:spPr>
          <a:xfrm>
            <a:off x="3777517" y="4713668"/>
            <a:ext cx="2647093" cy="1236568"/>
          </a:xfrm>
          <a:prstGeom prst="line">
            <a:avLst/>
          </a:prstGeom>
          <a:noFill/>
          <a:ln w="9525" cap="flat" cmpd="sng" algn="ctr">
            <a:solidFill>
              <a:srgbClr val="FFFFFF">
                <a:lumMod val="75000"/>
              </a:srgbClr>
            </a:solidFill>
            <a:prstDash val="solid"/>
          </a:ln>
          <a:effectLst/>
        </p:spPr>
      </p:cxnSp>
      <p:cxnSp>
        <p:nvCxnSpPr>
          <p:cNvPr id="88" name="Straight Connector 87"/>
          <p:cNvCxnSpPr/>
          <p:nvPr/>
        </p:nvCxnSpPr>
        <p:spPr>
          <a:xfrm flipH="1">
            <a:off x="4363852" y="4713668"/>
            <a:ext cx="771452" cy="1236568"/>
          </a:xfrm>
          <a:prstGeom prst="line">
            <a:avLst/>
          </a:prstGeom>
          <a:noFill/>
          <a:ln w="9525" cap="flat" cmpd="sng" algn="ctr">
            <a:solidFill>
              <a:srgbClr val="FFFFFF">
                <a:lumMod val="75000"/>
              </a:srgbClr>
            </a:solidFill>
            <a:prstDash val="solid"/>
          </a:ln>
          <a:effectLst/>
        </p:spPr>
      </p:cxnSp>
      <p:cxnSp>
        <p:nvCxnSpPr>
          <p:cNvPr id="89" name="Straight Connector 88"/>
          <p:cNvCxnSpPr/>
          <p:nvPr/>
        </p:nvCxnSpPr>
        <p:spPr>
          <a:xfrm>
            <a:off x="5135305" y="4713668"/>
            <a:ext cx="470075" cy="1236568"/>
          </a:xfrm>
          <a:prstGeom prst="line">
            <a:avLst/>
          </a:prstGeom>
          <a:noFill/>
          <a:ln w="9525" cap="flat" cmpd="sng" algn="ctr">
            <a:solidFill>
              <a:srgbClr val="FFFFFF">
                <a:lumMod val="75000"/>
              </a:srgbClr>
            </a:solidFill>
            <a:prstDash val="solid"/>
          </a:ln>
          <a:effectLst/>
        </p:spPr>
      </p:cxnSp>
      <p:cxnSp>
        <p:nvCxnSpPr>
          <p:cNvPr id="90" name="Straight Connector 89"/>
          <p:cNvCxnSpPr/>
          <p:nvPr/>
        </p:nvCxnSpPr>
        <p:spPr>
          <a:xfrm>
            <a:off x="5135303" y="4713668"/>
            <a:ext cx="1289306" cy="1236568"/>
          </a:xfrm>
          <a:prstGeom prst="line">
            <a:avLst/>
          </a:prstGeom>
          <a:noFill/>
          <a:ln w="9525" cap="flat" cmpd="sng" algn="ctr">
            <a:solidFill>
              <a:srgbClr val="FFFFFF">
                <a:lumMod val="75000"/>
              </a:srgbClr>
            </a:solidFill>
            <a:prstDash val="solid"/>
          </a:ln>
          <a:effectLst/>
        </p:spPr>
      </p:cxnSp>
      <p:cxnSp>
        <p:nvCxnSpPr>
          <p:cNvPr id="91" name="Straight Connector 90"/>
          <p:cNvCxnSpPr/>
          <p:nvPr/>
        </p:nvCxnSpPr>
        <p:spPr>
          <a:xfrm flipH="1">
            <a:off x="2419729" y="4713668"/>
            <a:ext cx="2715577" cy="1236568"/>
          </a:xfrm>
          <a:prstGeom prst="line">
            <a:avLst/>
          </a:prstGeom>
          <a:noFill/>
          <a:ln w="9525" cap="flat" cmpd="sng" algn="ctr">
            <a:solidFill>
              <a:srgbClr val="FFFFFF">
                <a:lumMod val="75000"/>
              </a:srgbClr>
            </a:solidFill>
            <a:prstDash val="solid"/>
          </a:ln>
          <a:effectLst/>
        </p:spPr>
      </p:cxnSp>
      <p:cxnSp>
        <p:nvCxnSpPr>
          <p:cNvPr id="92" name="Straight Connector 91"/>
          <p:cNvCxnSpPr/>
          <p:nvPr/>
        </p:nvCxnSpPr>
        <p:spPr>
          <a:xfrm flipH="1">
            <a:off x="2419729" y="4713668"/>
            <a:ext cx="3957977" cy="1236568"/>
          </a:xfrm>
          <a:prstGeom prst="line">
            <a:avLst/>
          </a:prstGeom>
          <a:noFill/>
          <a:ln w="9525" cap="flat" cmpd="sng" algn="ctr">
            <a:solidFill>
              <a:srgbClr val="FFFFFF">
                <a:lumMod val="75000"/>
              </a:srgbClr>
            </a:solidFill>
            <a:prstDash val="solid"/>
          </a:ln>
          <a:effectLst/>
        </p:spPr>
      </p:cxnSp>
      <p:cxnSp>
        <p:nvCxnSpPr>
          <p:cNvPr id="93" name="Straight Connector 92"/>
          <p:cNvCxnSpPr/>
          <p:nvPr/>
        </p:nvCxnSpPr>
        <p:spPr>
          <a:xfrm flipH="1">
            <a:off x="3395214" y="4713668"/>
            <a:ext cx="2982490" cy="1236568"/>
          </a:xfrm>
          <a:prstGeom prst="line">
            <a:avLst/>
          </a:prstGeom>
          <a:noFill/>
          <a:ln w="9525" cap="flat" cmpd="sng" algn="ctr">
            <a:solidFill>
              <a:srgbClr val="FFFFFF">
                <a:lumMod val="75000"/>
              </a:srgbClr>
            </a:solidFill>
            <a:prstDash val="solid"/>
          </a:ln>
          <a:effectLst/>
        </p:spPr>
      </p:cxnSp>
      <p:cxnSp>
        <p:nvCxnSpPr>
          <p:cNvPr id="94" name="Straight Connector 93"/>
          <p:cNvCxnSpPr/>
          <p:nvPr/>
        </p:nvCxnSpPr>
        <p:spPr>
          <a:xfrm flipH="1">
            <a:off x="3391791" y="4713668"/>
            <a:ext cx="1743515" cy="1236568"/>
          </a:xfrm>
          <a:prstGeom prst="line">
            <a:avLst/>
          </a:prstGeom>
          <a:noFill/>
          <a:ln w="9525" cap="flat" cmpd="sng" algn="ctr">
            <a:solidFill>
              <a:srgbClr val="FFFFFF">
                <a:lumMod val="75000"/>
              </a:srgbClr>
            </a:solidFill>
            <a:prstDash val="solid"/>
          </a:ln>
          <a:effectLst/>
        </p:spPr>
      </p:cxnSp>
      <p:cxnSp>
        <p:nvCxnSpPr>
          <p:cNvPr id="95" name="Straight Connector 94"/>
          <p:cNvCxnSpPr/>
          <p:nvPr/>
        </p:nvCxnSpPr>
        <p:spPr>
          <a:xfrm flipH="1">
            <a:off x="4363852" y="4713668"/>
            <a:ext cx="2013852" cy="1236568"/>
          </a:xfrm>
          <a:prstGeom prst="line">
            <a:avLst/>
          </a:prstGeom>
          <a:noFill/>
          <a:ln w="9525" cap="flat" cmpd="sng" algn="ctr">
            <a:solidFill>
              <a:srgbClr val="FFFFFF">
                <a:lumMod val="75000"/>
              </a:srgbClr>
            </a:solidFill>
            <a:prstDash val="solid"/>
          </a:ln>
          <a:effectLst/>
        </p:spPr>
      </p:cxnSp>
      <p:cxnSp>
        <p:nvCxnSpPr>
          <p:cNvPr id="96" name="Straight Connector 95"/>
          <p:cNvCxnSpPr/>
          <p:nvPr/>
        </p:nvCxnSpPr>
        <p:spPr>
          <a:xfrm flipH="1">
            <a:off x="5599037" y="4713668"/>
            <a:ext cx="778669" cy="1236568"/>
          </a:xfrm>
          <a:prstGeom prst="line">
            <a:avLst/>
          </a:prstGeom>
          <a:noFill/>
          <a:ln w="9525" cap="flat" cmpd="sng" algn="ctr">
            <a:solidFill>
              <a:srgbClr val="FFFFFF">
                <a:lumMod val="85000"/>
              </a:srgbClr>
            </a:solidFill>
            <a:prstDash val="solid"/>
          </a:ln>
          <a:effectLst/>
        </p:spPr>
      </p:cxnSp>
      <p:cxnSp>
        <p:nvCxnSpPr>
          <p:cNvPr id="97" name="Straight Connector 96"/>
          <p:cNvCxnSpPr/>
          <p:nvPr/>
        </p:nvCxnSpPr>
        <p:spPr>
          <a:xfrm>
            <a:off x="6377706" y="4713668"/>
            <a:ext cx="46905" cy="1236568"/>
          </a:xfrm>
          <a:prstGeom prst="line">
            <a:avLst/>
          </a:prstGeom>
          <a:noFill/>
          <a:ln w="9525" cap="flat" cmpd="sng" algn="ctr">
            <a:solidFill>
              <a:srgbClr val="FFFFFF">
                <a:lumMod val="75000"/>
              </a:srgbClr>
            </a:solidFill>
            <a:prstDash val="solid"/>
          </a:ln>
          <a:effectLst/>
        </p:spPr>
      </p:cxnSp>
      <mc:AlternateContent xmlns:mc="http://schemas.openxmlformats.org/markup-compatibility/2006" xmlns:a14="http://schemas.microsoft.com/office/drawing/2010/main">
        <mc:Choice Requires="a14">
          <p:sp>
            <p:nvSpPr>
              <p:cNvPr id="98" name="TextBox 97"/>
              <p:cNvSpPr txBox="1"/>
              <p:nvPr/>
            </p:nvSpPr>
            <p:spPr>
              <a:xfrm>
                <a:off x="2387813" y="5979222"/>
                <a:ext cx="4416337" cy="404983"/>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i="1" kern="0">
                              <a:solidFill>
                                <a:srgbClr val="000000"/>
                              </a:solidFill>
                              <a:latin typeface="Cambria Math" panose="02040503050406030204" pitchFamily="18" charset="0"/>
                            </a:rPr>
                          </m:ctrlPr>
                        </m:dPr>
                        <m:e>
                          <m:r>
                            <a:rPr lang="en-US" i="1" kern="0">
                              <a:solidFill>
                                <a:srgbClr val="000000"/>
                              </a:solidFill>
                              <a:latin typeface="Cambria Math"/>
                            </a:rPr>
                            <m:t>𝑠𝑡𝑎𝑟</m:t>
                          </m:r>
                          <m:sSub>
                            <m:sSubPr>
                              <m:ctrlPr>
                                <a:rPr lang="en-US" i="1" kern="0">
                                  <a:solidFill>
                                    <a:srgbClr val="000000"/>
                                  </a:solidFill>
                                  <a:latin typeface="Cambria Math" panose="02040503050406030204" pitchFamily="18" charset="0"/>
                                </a:rPr>
                              </m:ctrlPr>
                            </m:sSubPr>
                            <m:e>
                              <m:r>
                                <a:rPr lang="en-US" i="1" kern="0">
                                  <a:solidFill>
                                    <a:srgbClr val="000000"/>
                                  </a:solidFill>
                                  <a:latin typeface="Cambria Math"/>
                                </a:rPr>
                                <m:t>𝑡</m:t>
                              </m:r>
                            </m:e>
                            <m:sub>
                              <m:r>
                                <a:rPr lang="en-US" i="1" kern="0">
                                  <a:solidFill>
                                    <a:srgbClr val="000000"/>
                                  </a:solidFill>
                                  <a:latin typeface="Cambria Math"/>
                                </a:rPr>
                                <m:t>2,2</m:t>
                              </m:r>
                            </m:sub>
                          </m:sSub>
                          <m:r>
                            <a:rPr lang="en-US" i="1" kern="0">
                              <a:solidFill>
                                <a:srgbClr val="000000"/>
                              </a:solidFill>
                              <a:latin typeface="Cambria Math"/>
                            </a:rPr>
                            <m:t>..</m:t>
                          </m:r>
                          <m:r>
                            <a:rPr lang="en-US" i="1" kern="0">
                              <a:solidFill>
                                <a:srgbClr val="000000"/>
                              </a:solidFill>
                              <a:latin typeface="Cambria Math"/>
                            </a:rPr>
                            <m:t>𝑒𝑛</m:t>
                          </m:r>
                          <m:sSub>
                            <m:sSubPr>
                              <m:ctrlPr>
                                <a:rPr lang="en-US" i="1" kern="0">
                                  <a:solidFill>
                                    <a:srgbClr val="000000"/>
                                  </a:solidFill>
                                  <a:latin typeface="Cambria Math" panose="02040503050406030204" pitchFamily="18" charset="0"/>
                                </a:rPr>
                              </m:ctrlPr>
                            </m:sSubPr>
                            <m:e>
                              <m:r>
                                <a:rPr lang="en-US" i="1" kern="0">
                                  <a:solidFill>
                                    <a:srgbClr val="000000"/>
                                  </a:solidFill>
                                  <a:latin typeface="Cambria Math"/>
                                </a:rPr>
                                <m:t>𝑑</m:t>
                              </m:r>
                            </m:e>
                            <m:sub>
                              <m:r>
                                <a:rPr lang="en-US" i="1" kern="0">
                                  <a:solidFill>
                                    <a:srgbClr val="000000"/>
                                  </a:solidFill>
                                  <a:latin typeface="Cambria Math"/>
                                </a:rPr>
                                <m:t>2,2</m:t>
                              </m:r>
                            </m:sub>
                          </m:sSub>
                        </m:e>
                      </m:d>
                      <m:r>
                        <a:rPr lang="en-US" i="1" kern="0">
                          <a:solidFill>
                            <a:srgbClr val="000000"/>
                          </a:solidFill>
                          <a:latin typeface="Cambria Math"/>
                        </a:rPr>
                        <m:t>∩</m:t>
                      </m:r>
                      <m:d>
                        <m:dPr>
                          <m:begChr m:val="["/>
                          <m:endChr m:val="]"/>
                          <m:ctrlPr>
                            <a:rPr lang="en-US" i="1" kern="0">
                              <a:solidFill>
                                <a:srgbClr val="000000"/>
                              </a:solidFill>
                              <a:latin typeface="Cambria Math" panose="02040503050406030204" pitchFamily="18" charset="0"/>
                            </a:rPr>
                          </m:ctrlPr>
                        </m:dPr>
                        <m:e>
                          <m:r>
                            <a:rPr lang="en-US" i="1" kern="0">
                              <a:solidFill>
                                <a:srgbClr val="000000"/>
                              </a:solidFill>
                              <a:latin typeface="Cambria Math"/>
                            </a:rPr>
                            <m:t>𝑠𝑡𝑎𝑟</m:t>
                          </m:r>
                          <m:sSub>
                            <m:sSubPr>
                              <m:ctrlPr>
                                <a:rPr lang="en-US" i="1" kern="0">
                                  <a:solidFill>
                                    <a:srgbClr val="000000"/>
                                  </a:solidFill>
                                  <a:latin typeface="Cambria Math" panose="02040503050406030204" pitchFamily="18" charset="0"/>
                                </a:rPr>
                              </m:ctrlPr>
                            </m:sSubPr>
                            <m:e>
                              <m:r>
                                <a:rPr lang="en-US" i="1" kern="0">
                                  <a:solidFill>
                                    <a:srgbClr val="000000"/>
                                  </a:solidFill>
                                  <a:latin typeface="Cambria Math"/>
                                </a:rPr>
                                <m:t>𝑡</m:t>
                              </m:r>
                            </m:e>
                            <m:sub>
                              <m:r>
                                <a:rPr lang="en-US" i="1" kern="0">
                                  <a:solidFill>
                                    <a:srgbClr val="000000"/>
                                  </a:solidFill>
                                  <a:latin typeface="Cambria Math"/>
                                </a:rPr>
                                <m:t>4,2</m:t>
                              </m:r>
                            </m:sub>
                          </m:sSub>
                          <m:r>
                            <a:rPr lang="en-US" i="1" kern="0">
                              <a:solidFill>
                                <a:srgbClr val="000000"/>
                              </a:solidFill>
                              <a:latin typeface="Cambria Math"/>
                            </a:rPr>
                            <m:t>..</m:t>
                          </m:r>
                          <m:r>
                            <a:rPr lang="en-US" i="1" kern="0">
                              <a:solidFill>
                                <a:srgbClr val="000000"/>
                              </a:solidFill>
                              <a:latin typeface="Cambria Math"/>
                            </a:rPr>
                            <m:t>𝑒𝑛</m:t>
                          </m:r>
                          <m:sSub>
                            <m:sSubPr>
                              <m:ctrlPr>
                                <a:rPr lang="en-US" i="1" kern="0">
                                  <a:solidFill>
                                    <a:srgbClr val="000000"/>
                                  </a:solidFill>
                                  <a:latin typeface="Cambria Math" panose="02040503050406030204" pitchFamily="18" charset="0"/>
                                </a:rPr>
                              </m:ctrlPr>
                            </m:sSubPr>
                            <m:e>
                              <m:r>
                                <a:rPr lang="en-US" i="1" kern="0">
                                  <a:solidFill>
                                    <a:srgbClr val="000000"/>
                                  </a:solidFill>
                                  <a:latin typeface="Cambria Math"/>
                                </a:rPr>
                                <m:t>𝑑</m:t>
                              </m:r>
                            </m:e>
                            <m:sub>
                              <m:r>
                                <a:rPr lang="en-US" i="1" kern="0">
                                  <a:solidFill>
                                    <a:srgbClr val="000000"/>
                                  </a:solidFill>
                                  <a:latin typeface="Cambria Math"/>
                                </a:rPr>
                                <m:t>4,2</m:t>
                              </m:r>
                            </m:sub>
                          </m:sSub>
                        </m:e>
                      </m:d>
                      <m:r>
                        <a:rPr lang="en-US" i="1" kern="0">
                          <a:solidFill>
                            <a:srgbClr val="000000"/>
                          </a:solidFill>
                          <a:latin typeface="Cambria Math"/>
                        </a:rPr>
                        <m:t>=∅</m:t>
                      </m:r>
                    </m:oMath>
                  </m:oMathPara>
                </a14:m>
                <a:endParaRPr lang="en-US" kern="0" dirty="0">
                  <a:solidFill>
                    <a:srgbClr val="000000"/>
                  </a:solidFill>
                  <a:latin typeface="Arial" charset="0"/>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2387813" y="5979222"/>
                <a:ext cx="4416337" cy="4049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7907814" y="5429006"/>
                <a:ext cx="2011438" cy="1042465"/>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sz="2000" i="1" kern="0">
                              <a:solidFill>
                                <a:srgbClr val="000000"/>
                              </a:solidFill>
                              <a:latin typeface="Cambria Math" panose="02040503050406030204" pitchFamily="18" charset="0"/>
                            </a:rPr>
                          </m:ctrlPr>
                        </m:sSubPr>
                        <m:e>
                          <m:r>
                            <a:rPr lang="en-US" sz="2000" i="1" kern="0">
                              <a:solidFill>
                                <a:srgbClr val="000000"/>
                              </a:solidFill>
                              <a:latin typeface="Cambria Math"/>
                            </a:rPr>
                            <m:t>𝑡</m:t>
                          </m:r>
                        </m:e>
                        <m:sub>
                          <m:r>
                            <a:rPr lang="en-US" sz="2000" i="1" kern="0">
                              <a:solidFill>
                                <a:srgbClr val="000000"/>
                              </a:solidFill>
                              <a:latin typeface="Cambria Math"/>
                            </a:rPr>
                            <m:t>2,2</m:t>
                          </m:r>
                        </m:sub>
                      </m:sSub>
                      <m:r>
                        <a:rPr lang="en-US" sz="2000" i="1" kern="0">
                          <a:solidFill>
                            <a:srgbClr val="000000"/>
                          </a:solidFill>
                          <a:latin typeface="Cambria Math"/>
                        </a:rPr>
                        <m:t>+</m:t>
                      </m:r>
                      <m:sSub>
                        <m:sSubPr>
                          <m:ctrlPr>
                            <a:rPr lang="en-US" sz="2000" i="1" kern="0">
                              <a:solidFill>
                                <a:srgbClr val="000000"/>
                              </a:solidFill>
                              <a:latin typeface="Cambria Math" panose="02040503050406030204" pitchFamily="18" charset="0"/>
                            </a:rPr>
                          </m:ctrlPr>
                        </m:sSubPr>
                        <m:e>
                          <m:r>
                            <a:rPr lang="en-US" sz="2000" i="1" kern="0">
                              <a:solidFill>
                                <a:srgbClr val="000000"/>
                              </a:solidFill>
                              <a:latin typeface="Cambria Math"/>
                            </a:rPr>
                            <m:t>𝑑</m:t>
                          </m:r>
                        </m:e>
                        <m:sub>
                          <m:r>
                            <a:rPr lang="en-US" sz="2000" i="1" kern="0">
                              <a:solidFill>
                                <a:srgbClr val="000000"/>
                              </a:solidFill>
                              <a:latin typeface="Cambria Math"/>
                            </a:rPr>
                            <m:t>2,2</m:t>
                          </m:r>
                        </m:sub>
                      </m:sSub>
                      <m:r>
                        <a:rPr lang="en-US" sz="2000" i="1" kern="0">
                          <a:solidFill>
                            <a:srgbClr val="000000"/>
                          </a:solidFill>
                          <a:latin typeface="Cambria Math"/>
                        </a:rPr>
                        <m:t>≤</m:t>
                      </m:r>
                      <m:sSub>
                        <m:sSubPr>
                          <m:ctrlPr>
                            <a:rPr lang="en-US" sz="2000" i="1" kern="0">
                              <a:solidFill>
                                <a:srgbClr val="000000"/>
                              </a:solidFill>
                              <a:latin typeface="Cambria Math" panose="02040503050406030204" pitchFamily="18" charset="0"/>
                            </a:rPr>
                          </m:ctrlPr>
                        </m:sSubPr>
                        <m:e>
                          <m:r>
                            <a:rPr lang="en-US" sz="2000" i="1" kern="0">
                              <a:solidFill>
                                <a:srgbClr val="000000"/>
                              </a:solidFill>
                              <a:latin typeface="Cambria Math"/>
                            </a:rPr>
                            <m:t>𝑡</m:t>
                          </m:r>
                        </m:e>
                        <m:sub>
                          <m:r>
                            <a:rPr lang="en-US" sz="2000" i="1" kern="0">
                              <a:solidFill>
                                <a:srgbClr val="000000"/>
                              </a:solidFill>
                              <a:latin typeface="Cambria Math"/>
                            </a:rPr>
                            <m:t>4,2</m:t>
                          </m:r>
                        </m:sub>
                      </m:sSub>
                    </m:oMath>
                  </m:oMathPara>
                </a14:m>
                <a:endParaRPr lang="en-US" sz="2000" i="1" kern="0" dirty="0">
                  <a:solidFill>
                    <a:srgbClr val="000000"/>
                  </a:solidFill>
                  <a:latin typeface="Cambria Math"/>
                </a:endParaRPr>
              </a:p>
              <a:p>
                <a:pPr>
                  <a:defRPr/>
                </a:pPr>
                <a14:m>
                  <m:oMathPara xmlns:m="http://schemas.openxmlformats.org/officeDocument/2006/math">
                    <m:oMathParaPr>
                      <m:jc m:val="centerGroup"/>
                    </m:oMathParaPr>
                    <m:oMath xmlns:m="http://schemas.openxmlformats.org/officeDocument/2006/math">
                      <m:r>
                        <a:rPr lang="en-US" sz="2000" i="1" kern="0">
                          <a:solidFill>
                            <a:srgbClr val="000000"/>
                          </a:solidFill>
                          <a:latin typeface="Cambria Math"/>
                        </a:rPr>
                        <m:t>∨</m:t>
                      </m:r>
                    </m:oMath>
                  </m:oMathPara>
                </a14:m>
                <a:endParaRPr lang="en-US" sz="2000" i="1" kern="0" dirty="0">
                  <a:solidFill>
                    <a:srgbClr val="000000"/>
                  </a:solidFill>
                  <a:latin typeface="Cambria Math"/>
                </a:endParaRPr>
              </a:p>
              <a:p>
                <a:pPr>
                  <a:defRPr/>
                </a:pPr>
                <a14:m>
                  <m:oMathPara xmlns:m="http://schemas.openxmlformats.org/officeDocument/2006/math">
                    <m:oMathParaPr>
                      <m:jc m:val="centerGroup"/>
                    </m:oMathParaPr>
                    <m:oMath xmlns:m="http://schemas.openxmlformats.org/officeDocument/2006/math">
                      <m:sSub>
                        <m:sSubPr>
                          <m:ctrlPr>
                            <a:rPr lang="en-US" sz="2000" i="1" kern="0">
                              <a:solidFill>
                                <a:srgbClr val="000000"/>
                              </a:solidFill>
                              <a:latin typeface="Cambria Math" panose="02040503050406030204" pitchFamily="18" charset="0"/>
                            </a:rPr>
                          </m:ctrlPr>
                        </m:sSubPr>
                        <m:e>
                          <m:r>
                            <a:rPr lang="en-US" sz="2000" i="1" kern="0">
                              <a:solidFill>
                                <a:srgbClr val="000000"/>
                              </a:solidFill>
                              <a:latin typeface="Cambria Math"/>
                            </a:rPr>
                            <m:t>𝑡</m:t>
                          </m:r>
                        </m:e>
                        <m:sub>
                          <m:r>
                            <a:rPr lang="en-US" sz="2000" kern="0">
                              <a:solidFill>
                                <a:srgbClr val="000000"/>
                              </a:solidFill>
                              <a:latin typeface="Cambria Math"/>
                            </a:rPr>
                            <m:t>4,2</m:t>
                          </m:r>
                        </m:sub>
                      </m:sSub>
                      <m:r>
                        <a:rPr lang="en-US" sz="2000" kern="0">
                          <a:solidFill>
                            <a:srgbClr val="000000"/>
                          </a:solidFill>
                          <a:latin typeface="Cambria Math"/>
                        </a:rPr>
                        <m:t>+</m:t>
                      </m:r>
                      <m:sSub>
                        <m:sSubPr>
                          <m:ctrlPr>
                            <a:rPr lang="en-US" sz="2000" i="1" kern="0">
                              <a:solidFill>
                                <a:srgbClr val="000000"/>
                              </a:solidFill>
                              <a:latin typeface="Cambria Math" panose="02040503050406030204" pitchFamily="18" charset="0"/>
                            </a:rPr>
                          </m:ctrlPr>
                        </m:sSubPr>
                        <m:e>
                          <m:r>
                            <m:rPr>
                              <m:sty m:val="p"/>
                            </m:rPr>
                            <a:rPr lang="en-US" sz="2000" kern="0">
                              <a:solidFill>
                                <a:srgbClr val="000000"/>
                              </a:solidFill>
                              <a:latin typeface="Cambria Math"/>
                            </a:rPr>
                            <m:t>d</m:t>
                          </m:r>
                        </m:e>
                        <m:sub>
                          <m:r>
                            <a:rPr lang="en-US" sz="2000" kern="0">
                              <a:solidFill>
                                <a:srgbClr val="000000"/>
                              </a:solidFill>
                              <a:latin typeface="Cambria Math"/>
                            </a:rPr>
                            <m:t>4,2</m:t>
                          </m:r>
                        </m:sub>
                      </m:sSub>
                      <m:r>
                        <a:rPr lang="en-US" sz="2000" i="1" kern="0">
                          <a:solidFill>
                            <a:srgbClr val="000000"/>
                          </a:solidFill>
                          <a:latin typeface="Cambria Math"/>
                        </a:rPr>
                        <m:t>≤</m:t>
                      </m:r>
                      <m:sSub>
                        <m:sSubPr>
                          <m:ctrlPr>
                            <a:rPr lang="en-US" sz="2000" i="1" kern="0">
                              <a:solidFill>
                                <a:srgbClr val="000000"/>
                              </a:solidFill>
                              <a:latin typeface="Cambria Math" panose="02040503050406030204" pitchFamily="18" charset="0"/>
                            </a:rPr>
                          </m:ctrlPr>
                        </m:sSubPr>
                        <m:e>
                          <m:r>
                            <a:rPr lang="en-US" sz="2000" i="1" kern="0">
                              <a:solidFill>
                                <a:srgbClr val="000000"/>
                              </a:solidFill>
                              <a:latin typeface="Cambria Math"/>
                            </a:rPr>
                            <m:t>𝑡</m:t>
                          </m:r>
                        </m:e>
                        <m:sub>
                          <m:r>
                            <a:rPr lang="en-US" sz="2000" i="1" kern="0">
                              <a:solidFill>
                                <a:srgbClr val="000000"/>
                              </a:solidFill>
                              <a:latin typeface="Cambria Math"/>
                            </a:rPr>
                            <m:t>2,2</m:t>
                          </m:r>
                        </m:sub>
                      </m:sSub>
                    </m:oMath>
                  </m:oMathPara>
                </a14:m>
                <a:endParaRPr lang="en-US" sz="2000" kern="0" dirty="0">
                  <a:solidFill>
                    <a:srgbClr val="000000"/>
                  </a:solidFill>
                  <a:latin typeface="Arial" charset="0"/>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7907814" y="5429006"/>
                <a:ext cx="2011438" cy="1042465"/>
              </a:xfrm>
              <a:prstGeom prst="rect">
                <a:avLst/>
              </a:prstGeom>
              <a:blipFill>
                <a:blip r:embed="rId5"/>
                <a:stretch>
                  <a:fillRect/>
                </a:stretch>
              </a:blipFill>
            </p:spPr>
            <p:txBody>
              <a:bodyPr/>
              <a:lstStyle/>
              <a:p>
                <a:r>
                  <a:rPr lang="en-US">
                    <a:noFill/>
                  </a:rPr>
                  <a:t> </a:t>
                </a:r>
              </a:p>
            </p:txBody>
          </p:sp>
        </mc:Fallback>
      </mc:AlternateContent>
      <p:sp>
        <p:nvSpPr>
          <p:cNvPr id="100" name="Cloud Callout 99"/>
          <p:cNvSpPr/>
          <p:nvPr/>
        </p:nvSpPr>
        <p:spPr bwMode="auto">
          <a:xfrm>
            <a:off x="7086600" y="4419603"/>
            <a:ext cx="3400024" cy="837127"/>
          </a:xfrm>
          <a:prstGeom prst="cloudCallout">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a:defRPr/>
            </a:pPr>
            <a:r>
              <a:rPr lang="en-US" sz="2800" kern="0" dirty="0">
                <a:solidFill>
                  <a:srgbClr val="FFFFFF"/>
                </a:solidFill>
                <a:effectLst>
                  <a:outerShdw blurRad="38100" dist="38100" dir="2700000" algn="tl">
                    <a:srgbClr val="000000">
                      <a:alpha val="43137"/>
                    </a:srgbClr>
                  </a:outerShdw>
                </a:effectLst>
                <a:latin typeface="Segoe" pitchFamily="34" charset="0"/>
              </a:rPr>
              <a:t>Not convex</a:t>
            </a:r>
          </a:p>
        </p:txBody>
      </p:sp>
      <p:sp>
        <p:nvSpPr>
          <p:cNvPr id="102" name="Title 1"/>
          <p:cNvSpPr txBox="1">
            <a:spLocks/>
          </p:cNvSpPr>
          <p:nvPr/>
        </p:nvSpPr>
        <p:spPr>
          <a:xfrm>
            <a:off x="1882701" y="166040"/>
            <a:ext cx="6629400" cy="747897"/>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solidFill>
                  <a:prstClr val="black"/>
                </a:solidFill>
              </a:rPr>
              <a:t>Job Shop Scheduling</a:t>
            </a:r>
          </a:p>
        </p:txBody>
      </p:sp>
    </p:spTree>
    <p:extLst>
      <p:ext uri="{BB962C8B-B14F-4D97-AF65-F5344CB8AC3E}">
        <p14:creationId xmlns:p14="http://schemas.microsoft.com/office/powerpoint/2010/main" val="3273597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230188"/>
            <a:ext cx="8382000" cy="747712"/>
          </a:xfrm>
        </p:spPr>
        <p:txBody>
          <a:bodyPr>
            <a:normAutofit/>
          </a:bodyPr>
          <a:lstStyle/>
          <a:p>
            <a:r>
              <a:rPr lang="en-US" dirty="0"/>
              <a:t>Job Shop Scheduling</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30" t="34957" r="19130" b="32522"/>
          <a:stretch/>
        </p:blipFill>
        <p:spPr bwMode="auto">
          <a:xfrm>
            <a:off x="2006866" y="2446988"/>
            <a:ext cx="8174023" cy="337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416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230189"/>
            <a:ext cx="8382000" cy="750887"/>
          </a:xfrm>
        </p:spPr>
        <p:txBody>
          <a:bodyPr>
            <a:normAutofit/>
          </a:bodyPr>
          <a:lstStyle/>
          <a:p>
            <a:r>
              <a:rPr lang="en-US" dirty="0"/>
              <a:t>Job Shop Scheduling</a:t>
            </a:r>
          </a:p>
        </p:txBody>
      </p:sp>
      <p:pic>
        <p:nvPicPr>
          <p:cNvPr id="2355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831" t="44903" r="7702" b="18322"/>
          <a:stretch/>
        </p:blipFill>
        <p:spPr bwMode="auto">
          <a:xfrm>
            <a:off x="1952626" y="3190875"/>
            <a:ext cx="8508734"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266" t="40429" r="19130" b="32522"/>
          <a:stretch/>
        </p:blipFill>
        <p:spPr bwMode="auto">
          <a:xfrm>
            <a:off x="1952625" y="1219200"/>
            <a:ext cx="4416410" cy="280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1753230" y="1135305"/>
            <a:ext cx="1152720" cy="3350160"/>
            <a:chOff x="229230" y="1135305"/>
            <a:chExt cx="1152720" cy="3350160"/>
          </a:xfrm>
        </p:grpSpPr>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507510" y="1135305"/>
                <a:ext cx="874440" cy="380160"/>
              </p14:xfrm>
            </p:contentPart>
          </mc:Choice>
          <mc:Fallback xmlns="">
            <p:pic>
              <p:nvPicPr>
                <p:cNvPr id="7" name="Ink 6"/>
                <p:cNvPicPr/>
                <p:nvPr/>
              </p:nvPicPr>
              <p:blipFill>
                <a:blip r:embed="rId6"/>
                <a:stretch>
                  <a:fillRect/>
                </a:stretch>
              </p:blipFill>
              <p:spPr>
                <a:xfrm>
                  <a:off x="491310" y="1119825"/>
                  <a:ext cx="9079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229230" y="1360665"/>
                <a:ext cx="1062360" cy="3124800"/>
              </p14:xfrm>
            </p:contentPart>
          </mc:Choice>
          <mc:Fallback xmlns="">
            <p:pic>
              <p:nvPicPr>
                <p:cNvPr id="9" name="Ink 8"/>
                <p:cNvPicPr/>
                <p:nvPr/>
              </p:nvPicPr>
              <p:blipFill>
                <a:blip r:embed="rId8"/>
                <a:stretch>
                  <a:fillRect/>
                </a:stretch>
              </p:blipFill>
              <p:spPr>
                <a:xfrm>
                  <a:off x="212316" y="1346265"/>
                  <a:ext cx="1095109" cy="3155400"/>
                </a:xfrm>
                <a:prstGeom prst="rect">
                  <a:avLst/>
                </a:prstGeom>
              </p:spPr>
            </p:pic>
          </mc:Fallback>
        </mc:AlternateContent>
      </p:grpSp>
      <p:grpSp>
        <p:nvGrpSpPr>
          <p:cNvPr id="13" name="Group 12"/>
          <p:cNvGrpSpPr/>
          <p:nvPr/>
        </p:nvGrpSpPr>
        <p:grpSpPr>
          <a:xfrm>
            <a:off x="1788476" y="1400385"/>
            <a:ext cx="1152720" cy="3350160"/>
            <a:chOff x="229230" y="1135305"/>
            <a:chExt cx="1152720" cy="3350160"/>
          </a:xfrm>
        </p:grpSpPr>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507510" y="1135305"/>
                <a:ext cx="874440" cy="380160"/>
              </p14:xfrm>
            </p:contentPart>
          </mc:Choice>
          <mc:Fallback xmlns="">
            <p:pic>
              <p:nvPicPr>
                <p:cNvPr id="14" name="Ink 13"/>
                <p:cNvPicPr/>
                <p:nvPr/>
              </p:nvPicPr>
              <p:blipFill>
                <a:blip r:embed="rId6"/>
                <a:stretch>
                  <a:fillRect/>
                </a:stretch>
              </p:blipFill>
              <p:spPr>
                <a:xfrm>
                  <a:off x="491310" y="1119825"/>
                  <a:ext cx="9079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p14:cNvContentPartPr/>
                <p14:nvPr/>
              </p14:nvContentPartPr>
              <p14:xfrm>
                <a:off x="229230" y="1360665"/>
                <a:ext cx="1062360" cy="3124800"/>
              </p14:xfrm>
            </p:contentPart>
          </mc:Choice>
          <mc:Fallback xmlns="">
            <p:pic>
              <p:nvPicPr>
                <p:cNvPr id="15" name="Ink 14"/>
                <p:cNvPicPr/>
                <p:nvPr/>
              </p:nvPicPr>
              <p:blipFill>
                <a:blip r:embed="rId8"/>
                <a:stretch>
                  <a:fillRect/>
                </a:stretch>
              </p:blipFill>
              <p:spPr>
                <a:xfrm>
                  <a:off x="212316" y="1346265"/>
                  <a:ext cx="1095109" cy="3155400"/>
                </a:xfrm>
                <a:prstGeom prst="rect">
                  <a:avLst/>
                </a:prstGeom>
              </p:spPr>
            </p:pic>
          </mc:Fallback>
        </mc:AlternateContent>
      </p:grpSp>
      <p:grpSp>
        <p:nvGrpSpPr>
          <p:cNvPr id="16" name="Group 15"/>
          <p:cNvGrpSpPr/>
          <p:nvPr/>
        </p:nvGrpSpPr>
        <p:grpSpPr>
          <a:xfrm>
            <a:off x="1753230" y="1669515"/>
            <a:ext cx="1152720" cy="3350160"/>
            <a:chOff x="229230" y="1135305"/>
            <a:chExt cx="1152720" cy="3350160"/>
          </a:xfrm>
        </p:grpSpPr>
        <mc:AlternateContent xmlns:mc="http://schemas.openxmlformats.org/markup-compatibility/2006" xmlns:p14="http://schemas.microsoft.com/office/powerpoint/2010/main">
          <mc:Choice Requires="p14">
            <p:contentPart p14:bwMode="auto" r:id="rId11">
              <p14:nvContentPartPr>
                <p14:cNvPr id="17" name="Ink 16"/>
                <p14:cNvContentPartPr/>
                <p14:nvPr/>
              </p14:nvContentPartPr>
              <p14:xfrm>
                <a:off x="507510" y="1135305"/>
                <a:ext cx="874440" cy="380160"/>
              </p14:xfrm>
            </p:contentPart>
          </mc:Choice>
          <mc:Fallback xmlns="">
            <p:pic>
              <p:nvPicPr>
                <p:cNvPr id="17" name="Ink 16"/>
                <p:cNvPicPr/>
                <p:nvPr/>
              </p:nvPicPr>
              <p:blipFill>
                <a:blip r:embed="rId6"/>
                <a:stretch>
                  <a:fillRect/>
                </a:stretch>
              </p:blipFill>
              <p:spPr>
                <a:xfrm>
                  <a:off x="491310" y="1119825"/>
                  <a:ext cx="9079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p14:cNvContentPartPr/>
                <p14:nvPr/>
              </p14:nvContentPartPr>
              <p14:xfrm>
                <a:off x="229230" y="1360665"/>
                <a:ext cx="1062360" cy="3124800"/>
              </p14:xfrm>
            </p:contentPart>
          </mc:Choice>
          <mc:Fallback xmlns="">
            <p:pic>
              <p:nvPicPr>
                <p:cNvPr id="18" name="Ink 17"/>
                <p:cNvPicPr/>
                <p:nvPr/>
              </p:nvPicPr>
              <p:blipFill>
                <a:blip r:embed="rId8"/>
                <a:stretch>
                  <a:fillRect/>
                </a:stretch>
              </p:blipFill>
              <p:spPr>
                <a:xfrm>
                  <a:off x="212316" y="1346265"/>
                  <a:ext cx="1095109" cy="3155400"/>
                </a:xfrm>
                <a:prstGeom prst="rect">
                  <a:avLst/>
                </a:prstGeom>
              </p:spPr>
            </p:pic>
          </mc:Fallback>
        </mc:AlternateContent>
      </p:grpSp>
      <p:grpSp>
        <p:nvGrpSpPr>
          <p:cNvPr id="25" name="Group 24"/>
          <p:cNvGrpSpPr/>
          <p:nvPr/>
        </p:nvGrpSpPr>
        <p:grpSpPr>
          <a:xfrm>
            <a:off x="4579950" y="1728945"/>
            <a:ext cx="1343160" cy="3607920"/>
            <a:chOff x="3055950" y="1728945"/>
            <a:chExt cx="1343160" cy="3607920"/>
          </a:xfrm>
        </p:grpSpPr>
        <mc:AlternateContent xmlns:mc="http://schemas.openxmlformats.org/markup-compatibility/2006" xmlns:p14="http://schemas.microsoft.com/office/powerpoint/2010/main">
          <mc:Choice Requires="p14">
            <p:contentPart p14:bwMode="auto" r:id="rId13">
              <p14:nvContentPartPr>
                <p14:cNvPr id="19" name="Ink 18"/>
                <p14:cNvContentPartPr/>
                <p14:nvPr/>
              </p14:nvContentPartPr>
              <p14:xfrm>
                <a:off x="3055950" y="1728945"/>
                <a:ext cx="1143000" cy="342720"/>
              </p14:xfrm>
            </p:contentPart>
          </mc:Choice>
          <mc:Fallback xmlns="">
            <p:pic>
              <p:nvPicPr>
                <p:cNvPr id="19" name="Ink 18"/>
                <p:cNvPicPr/>
                <p:nvPr/>
              </p:nvPicPr>
              <p:blipFill>
                <a:blip r:embed="rId14"/>
                <a:stretch>
                  <a:fillRect/>
                </a:stretch>
              </p:blipFill>
              <p:spPr>
                <a:xfrm>
                  <a:off x="3039395" y="1712745"/>
                  <a:ext cx="1176829"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p14:cNvContentPartPr/>
                <p14:nvPr/>
              </p14:nvContentPartPr>
              <p14:xfrm>
                <a:off x="4180590" y="1875105"/>
                <a:ext cx="218520" cy="3267000"/>
              </p14:xfrm>
            </p:contentPart>
          </mc:Choice>
          <mc:Fallback xmlns="">
            <p:pic>
              <p:nvPicPr>
                <p:cNvPr id="21" name="Ink 20"/>
                <p:cNvPicPr/>
                <p:nvPr/>
              </p:nvPicPr>
              <p:blipFill>
                <a:blip r:embed="rId16"/>
                <a:stretch>
                  <a:fillRect/>
                </a:stretch>
              </p:blipFill>
              <p:spPr>
                <a:xfrm>
                  <a:off x="4173761" y="1862865"/>
                  <a:ext cx="240444" cy="329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p14:cNvContentPartPr/>
                <p14:nvPr/>
              </p14:nvContentPartPr>
              <p14:xfrm>
                <a:off x="3668670" y="5092425"/>
                <a:ext cx="552600" cy="244440"/>
              </p14:xfrm>
            </p:contentPart>
          </mc:Choice>
          <mc:Fallback xmlns="">
            <p:pic>
              <p:nvPicPr>
                <p:cNvPr id="24" name="Ink 23"/>
                <p:cNvPicPr/>
                <p:nvPr/>
              </p:nvPicPr>
              <p:blipFill>
                <a:blip r:embed="rId18"/>
                <a:stretch>
                  <a:fillRect/>
                </a:stretch>
              </p:blipFill>
              <p:spPr>
                <a:xfrm>
                  <a:off x="3653190" y="5077665"/>
                  <a:ext cx="579600" cy="270000"/>
                </a:xfrm>
                <a:prstGeom prst="rect">
                  <a:avLst/>
                </a:prstGeom>
              </p:spPr>
            </p:pic>
          </mc:Fallback>
        </mc:AlternateContent>
      </p:grpSp>
      <p:grpSp>
        <p:nvGrpSpPr>
          <p:cNvPr id="23553" name="Group 23552"/>
          <p:cNvGrpSpPr/>
          <p:nvPr/>
        </p:nvGrpSpPr>
        <p:grpSpPr>
          <a:xfrm>
            <a:off x="3109289" y="1754210"/>
            <a:ext cx="1991880" cy="3829320"/>
            <a:chOff x="1585289" y="1754210"/>
            <a:chExt cx="1991880" cy="3829320"/>
          </a:xfrm>
        </p:grpSpPr>
        <p:grpSp>
          <p:nvGrpSpPr>
            <p:cNvPr id="23552" name="Group 23551"/>
            <p:cNvGrpSpPr/>
            <p:nvPr/>
          </p:nvGrpSpPr>
          <p:grpSpPr>
            <a:xfrm>
              <a:off x="1585289" y="1754210"/>
              <a:ext cx="1991880" cy="3746880"/>
              <a:chOff x="1585289" y="1754210"/>
              <a:chExt cx="1991880" cy="3746880"/>
            </a:xfrm>
          </p:grpSpPr>
          <mc:AlternateContent xmlns:mc="http://schemas.openxmlformats.org/markup-compatibility/2006" xmlns:p14="http://schemas.microsoft.com/office/powerpoint/2010/main">
            <mc:Choice Requires="p14">
              <p:contentPart p14:bwMode="auto" r:id="rId19">
                <p14:nvContentPartPr>
                  <p14:cNvPr id="29" name="Ink 28"/>
                  <p14:cNvContentPartPr/>
                  <p14:nvPr/>
                </p14:nvContentPartPr>
                <p14:xfrm>
                  <a:off x="1585289" y="1754210"/>
                  <a:ext cx="1396080" cy="311040"/>
                </p14:xfrm>
              </p:contentPart>
            </mc:Choice>
            <mc:Fallback xmlns="">
              <p:pic>
                <p:nvPicPr>
                  <p:cNvPr id="29" name="Ink 28"/>
                  <p:cNvPicPr/>
                  <p:nvPr/>
                </p:nvPicPr>
                <p:blipFill>
                  <a:blip r:embed="rId20"/>
                  <a:stretch>
                    <a:fillRect/>
                  </a:stretch>
                </p:blipFill>
                <p:spPr>
                  <a:xfrm>
                    <a:off x="1569449" y="1737669"/>
                    <a:ext cx="1429560" cy="3462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p14:cNvContentPartPr/>
                  <p14:nvPr/>
                </p14:nvContentPartPr>
                <p14:xfrm>
                  <a:off x="3011969" y="1892810"/>
                  <a:ext cx="565200" cy="3608280"/>
                </p14:xfrm>
              </p:contentPart>
            </mc:Choice>
            <mc:Fallback xmlns="">
              <p:pic>
                <p:nvPicPr>
                  <p:cNvPr id="30" name="Ink 29"/>
                  <p:cNvPicPr/>
                  <p:nvPr/>
                </p:nvPicPr>
                <p:blipFill>
                  <a:blip r:embed="rId22"/>
                  <a:stretch>
                    <a:fillRect/>
                  </a:stretch>
                </p:blipFill>
                <p:spPr>
                  <a:xfrm>
                    <a:off x="2996849" y="1877692"/>
                    <a:ext cx="598680" cy="364211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1" name="Ink 30"/>
                <p14:cNvContentPartPr/>
                <p14:nvPr/>
              </p14:nvContentPartPr>
              <p14:xfrm>
                <a:off x="3397889" y="5381930"/>
                <a:ext cx="82440" cy="201600"/>
              </p14:xfrm>
            </p:contentPart>
          </mc:Choice>
          <mc:Fallback xmlns="">
            <p:pic>
              <p:nvPicPr>
                <p:cNvPr id="31" name="Ink 30"/>
                <p:cNvPicPr/>
                <p:nvPr/>
              </p:nvPicPr>
              <p:blipFill>
                <a:blip r:embed="rId24"/>
                <a:stretch>
                  <a:fillRect/>
                </a:stretch>
              </p:blipFill>
              <p:spPr>
                <a:xfrm>
                  <a:off x="3380969" y="5366450"/>
                  <a:ext cx="108720" cy="226440"/>
                </a:xfrm>
                <a:prstGeom prst="rect">
                  <a:avLst/>
                </a:prstGeom>
              </p:spPr>
            </p:pic>
          </mc:Fallback>
        </mc:AlternateContent>
      </p:grpSp>
      <p:grpSp>
        <p:nvGrpSpPr>
          <p:cNvPr id="23561" name="Group 23560"/>
          <p:cNvGrpSpPr/>
          <p:nvPr/>
        </p:nvGrpSpPr>
        <p:grpSpPr>
          <a:xfrm>
            <a:off x="3695369" y="2482850"/>
            <a:ext cx="1653120" cy="3403800"/>
            <a:chOff x="2171369" y="2482850"/>
            <a:chExt cx="1653120" cy="3403800"/>
          </a:xfrm>
        </p:grpSpPr>
        <mc:AlternateContent xmlns:mc="http://schemas.openxmlformats.org/markup-compatibility/2006" xmlns:p14="http://schemas.microsoft.com/office/powerpoint/2010/main">
          <mc:Choice Requires="p14">
            <p:contentPart p14:bwMode="auto" r:id="rId25">
              <p14:nvContentPartPr>
                <p14:cNvPr id="23557" name="Ink 23556"/>
                <p14:cNvContentPartPr/>
                <p14:nvPr/>
              </p14:nvContentPartPr>
              <p14:xfrm>
                <a:off x="2171369" y="2482850"/>
                <a:ext cx="1290960" cy="437400"/>
              </p14:xfrm>
            </p:contentPart>
          </mc:Choice>
          <mc:Fallback xmlns="">
            <p:pic>
              <p:nvPicPr>
                <p:cNvPr id="23557" name="Ink 23556"/>
                <p:cNvPicPr/>
                <p:nvPr/>
              </p:nvPicPr>
              <p:blipFill>
                <a:blip r:embed="rId26"/>
                <a:stretch>
                  <a:fillRect/>
                </a:stretch>
              </p:blipFill>
              <p:spPr>
                <a:xfrm>
                  <a:off x="2153729" y="2465210"/>
                  <a:ext cx="132588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558" name="Ink 23557"/>
                <p14:cNvContentPartPr/>
                <p14:nvPr/>
              </p14:nvContentPartPr>
              <p14:xfrm>
                <a:off x="3482129" y="2721530"/>
                <a:ext cx="342360" cy="3165120"/>
              </p14:xfrm>
            </p:contentPart>
          </mc:Choice>
          <mc:Fallback xmlns="">
            <p:pic>
              <p:nvPicPr>
                <p:cNvPr id="23558" name="Ink 23557"/>
                <p:cNvPicPr/>
                <p:nvPr/>
              </p:nvPicPr>
              <p:blipFill>
                <a:blip r:embed="rId28"/>
                <a:stretch>
                  <a:fillRect/>
                </a:stretch>
              </p:blipFill>
              <p:spPr>
                <a:xfrm>
                  <a:off x="3467729" y="2706770"/>
                  <a:ext cx="375120" cy="3197520"/>
                </a:xfrm>
                <a:prstGeom prst="rect">
                  <a:avLst/>
                </a:prstGeom>
              </p:spPr>
            </p:pic>
          </mc:Fallback>
        </mc:AlternateContent>
      </p:grpSp>
      <p:grpSp>
        <p:nvGrpSpPr>
          <p:cNvPr id="23566" name="Group 23565"/>
          <p:cNvGrpSpPr/>
          <p:nvPr/>
        </p:nvGrpSpPr>
        <p:grpSpPr>
          <a:xfrm>
            <a:off x="3752609" y="2010890"/>
            <a:ext cx="1737720" cy="4157640"/>
            <a:chOff x="2228609" y="2010890"/>
            <a:chExt cx="1737720" cy="4157640"/>
          </a:xfrm>
        </p:grpSpPr>
        <mc:AlternateContent xmlns:mc="http://schemas.openxmlformats.org/markup-compatibility/2006" xmlns:p14="http://schemas.microsoft.com/office/powerpoint/2010/main">
          <mc:Choice Requires="p14">
            <p:contentPart p14:bwMode="auto" r:id="rId29">
              <p14:nvContentPartPr>
                <p14:cNvPr id="23564" name="Ink 23563"/>
                <p14:cNvContentPartPr/>
                <p14:nvPr/>
              </p14:nvContentPartPr>
              <p14:xfrm>
                <a:off x="2228609" y="2010890"/>
                <a:ext cx="1272240" cy="356040"/>
              </p14:xfrm>
            </p:contentPart>
          </mc:Choice>
          <mc:Fallback xmlns="">
            <p:pic>
              <p:nvPicPr>
                <p:cNvPr id="23564" name="Ink 23563"/>
                <p:cNvPicPr/>
                <p:nvPr/>
              </p:nvPicPr>
              <p:blipFill>
                <a:blip r:embed="rId30"/>
                <a:stretch>
                  <a:fillRect/>
                </a:stretch>
              </p:blipFill>
              <p:spPr>
                <a:xfrm>
                  <a:off x="2211334" y="1993250"/>
                  <a:ext cx="130823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565" name="Ink 23564"/>
                <p14:cNvContentPartPr/>
                <p14:nvPr/>
              </p14:nvContentPartPr>
              <p14:xfrm>
                <a:off x="3523529" y="2175770"/>
                <a:ext cx="442800" cy="3992760"/>
              </p14:xfrm>
            </p:contentPart>
          </mc:Choice>
          <mc:Fallback xmlns="">
            <p:pic>
              <p:nvPicPr>
                <p:cNvPr id="23565" name="Ink 23564"/>
                <p:cNvPicPr/>
                <p:nvPr/>
              </p:nvPicPr>
              <p:blipFill>
                <a:blip r:embed="rId32"/>
                <a:stretch>
                  <a:fillRect/>
                </a:stretch>
              </p:blipFill>
              <p:spPr>
                <a:xfrm>
                  <a:off x="3509489" y="2166410"/>
                  <a:ext cx="475200" cy="4020120"/>
                </a:xfrm>
                <a:prstGeom prst="rect">
                  <a:avLst/>
                </a:prstGeom>
              </p:spPr>
            </p:pic>
          </mc:Fallback>
        </mc:AlternateContent>
      </p:grpSp>
      <p:sp>
        <p:nvSpPr>
          <p:cNvPr id="23567" name="TextBox 23566"/>
          <p:cNvSpPr txBox="1"/>
          <p:nvPr/>
        </p:nvSpPr>
        <p:spPr>
          <a:xfrm>
            <a:off x="5490329" y="2553733"/>
            <a:ext cx="1236236" cy="369332"/>
          </a:xfrm>
          <a:prstGeom prst="rect">
            <a:avLst/>
          </a:prstGeom>
          <a:noFill/>
        </p:spPr>
        <p:txBody>
          <a:bodyPr wrap="none" rtlCol="0">
            <a:spAutoFit/>
          </a:bodyPr>
          <a:lstStyle/>
          <a:p>
            <a:pPr defTabSz="912813" fontAlgn="base">
              <a:spcBef>
                <a:spcPct val="0"/>
              </a:spcBef>
              <a:spcAft>
                <a:spcPct val="0"/>
              </a:spcAft>
            </a:pPr>
            <a:r>
              <a:rPr lang="en-US" b="1" dirty="0">
                <a:solidFill>
                  <a:srgbClr val="FF0000"/>
                </a:solidFill>
                <a:latin typeface="Arial" charset="0"/>
              </a:rPr>
              <a:t>case split</a:t>
            </a:r>
          </a:p>
        </p:txBody>
      </p:sp>
      <p:sp>
        <p:nvSpPr>
          <p:cNvPr id="48" name="TextBox 47"/>
          <p:cNvSpPr txBox="1"/>
          <p:nvPr/>
        </p:nvSpPr>
        <p:spPr>
          <a:xfrm>
            <a:off x="5576551" y="3516405"/>
            <a:ext cx="1236236" cy="369332"/>
          </a:xfrm>
          <a:prstGeom prst="rect">
            <a:avLst/>
          </a:prstGeom>
          <a:noFill/>
        </p:spPr>
        <p:txBody>
          <a:bodyPr wrap="none" rtlCol="0">
            <a:spAutoFit/>
          </a:bodyPr>
          <a:lstStyle/>
          <a:p>
            <a:pPr defTabSz="912813" fontAlgn="base">
              <a:spcBef>
                <a:spcPct val="0"/>
              </a:spcBef>
              <a:spcAft>
                <a:spcPct val="0"/>
              </a:spcAft>
            </a:pPr>
            <a:r>
              <a:rPr lang="en-US" b="1" dirty="0">
                <a:solidFill>
                  <a:srgbClr val="FF0000"/>
                </a:solidFill>
                <a:latin typeface="Arial" charset="0"/>
              </a:rPr>
              <a:t>case split</a:t>
            </a:r>
          </a:p>
        </p:txBody>
      </p:sp>
      <p:sp>
        <p:nvSpPr>
          <p:cNvPr id="23568" name="TextBox 23567"/>
          <p:cNvSpPr txBox="1"/>
          <p:nvPr/>
        </p:nvSpPr>
        <p:spPr>
          <a:xfrm>
            <a:off x="7536043" y="2026294"/>
            <a:ext cx="2903359" cy="923330"/>
          </a:xfrm>
          <a:prstGeom prst="rect">
            <a:avLst/>
          </a:prstGeom>
          <a:noFill/>
        </p:spPr>
        <p:txBody>
          <a:bodyPr wrap="none" rtlCol="0">
            <a:spAutoFit/>
          </a:bodyPr>
          <a:lstStyle/>
          <a:p>
            <a:pPr defTabSz="912813" fontAlgn="base">
              <a:spcBef>
                <a:spcPct val="0"/>
              </a:spcBef>
              <a:spcAft>
                <a:spcPct val="0"/>
              </a:spcAft>
            </a:pPr>
            <a:r>
              <a:rPr lang="en-US" b="1" dirty="0">
                <a:solidFill>
                  <a:prstClr val="black"/>
                </a:solidFill>
                <a:latin typeface="Arial" charset="0"/>
              </a:rPr>
              <a:t>Efficient solvers:</a:t>
            </a:r>
          </a:p>
          <a:p>
            <a:pPr defTabSz="912813" fontAlgn="base">
              <a:spcBef>
                <a:spcPct val="0"/>
              </a:spcBef>
              <a:spcAft>
                <a:spcPct val="0"/>
              </a:spcAft>
            </a:pPr>
            <a:r>
              <a:rPr lang="en-US" dirty="0">
                <a:solidFill>
                  <a:prstClr val="black"/>
                </a:solidFill>
                <a:latin typeface="Arial" charset="0"/>
              </a:rPr>
              <a:t>- Floyd-</a:t>
            </a:r>
            <a:r>
              <a:rPr lang="en-US" dirty="0" err="1">
                <a:solidFill>
                  <a:prstClr val="black"/>
                </a:solidFill>
                <a:latin typeface="Arial" charset="0"/>
              </a:rPr>
              <a:t>Warshal</a:t>
            </a:r>
            <a:r>
              <a:rPr lang="en-US" dirty="0">
                <a:solidFill>
                  <a:prstClr val="black"/>
                </a:solidFill>
                <a:latin typeface="Arial" charset="0"/>
              </a:rPr>
              <a:t> algorithm</a:t>
            </a:r>
          </a:p>
          <a:p>
            <a:pPr defTabSz="912813" fontAlgn="base">
              <a:spcBef>
                <a:spcPct val="0"/>
              </a:spcBef>
              <a:spcAft>
                <a:spcPct val="0"/>
              </a:spcAft>
            </a:pPr>
            <a:r>
              <a:rPr lang="en-US" dirty="0">
                <a:solidFill>
                  <a:prstClr val="black"/>
                </a:solidFill>
                <a:latin typeface="Arial" charset="0"/>
              </a:rPr>
              <a:t>- Ford-Fulkerson algorithm</a:t>
            </a:r>
          </a:p>
        </p:txBody>
      </p:sp>
      <mc:AlternateContent xmlns:mc="http://schemas.openxmlformats.org/markup-compatibility/2006" xmlns:a14="http://schemas.microsoft.com/office/drawing/2010/main">
        <mc:Choice Requires="a14">
          <p:sp>
            <p:nvSpPr>
              <p:cNvPr id="50" name="TextBox 49"/>
              <p:cNvSpPr txBox="1"/>
              <p:nvPr/>
            </p:nvSpPr>
            <p:spPr>
              <a:xfrm>
                <a:off x="6758652" y="6466438"/>
                <a:ext cx="3680751" cy="369332"/>
              </a:xfrm>
              <a:prstGeom prst="rect">
                <a:avLst/>
              </a:prstGeom>
              <a:noFill/>
            </p:spPr>
            <p:txBody>
              <a:bodyPr wrap="none" rtlCol="0">
                <a:spAutoFit/>
              </a:bodyPr>
              <a:lstStyle/>
              <a:p>
                <a:pPr defTabSz="912813"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a:rPr>
                        <m:t>𝑧</m:t>
                      </m:r>
                      <m:r>
                        <a:rPr lang="en-US" i="1" dirty="0">
                          <a:solidFill>
                            <a:prstClr val="black"/>
                          </a:solidFill>
                          <a:latin typeface="Cambria Math"/>
                        </a:rPr>
                        <m:t> −</m:t>
                      </m:r>
                      <m:r>
                        <a:rPr lang="en-US" i="1" dirty="0">
                          <a:solidFill>
                            <a:prstClr val="black"/>
                          </a:solidFill>
                          <a:latin typeface="Cambria Math"/>
                        </a:rPr>
                        <m:t>𝑧</m:t>
                      </m:r>
                      <m:r>
                        <a:rPr lang="en-US" i="1" dirty="0">
                          <a:solidFill>
                            <a:prstClr val="black"/>
                          </a:solidFill>
                          <a:latin typeface="Cambria Math"/>
                        </a:rPr>
                        <m:t>= 5 – 2 – 3 – 2 = −2 &lt; 0</m:t>
                      </m:r>
                    </m:oMath>
                  </m:oMathPara>
                </a14:m>
                <a:endParaRPr lang="en-US" dirty="0">
                  <a:solidFill>
                    <a:prstClr val="black"/>
                  </a:solidFill>
                  <a:latin typeface="Arial"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758652" y="6466438"/>
                <a:ext cx="3680751" cy="369332"/>
              </a:xfrm>
              <a:prstGeom prst="rect">
                <a:avLst/>
              </a:prstGeom>
              <a:blipFill>
                <a:blip r:embed="rId3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88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3"/>
                                        </p:tgtEl>
                                        <p:attrNameLst>
                                          <p:attrName>style.visibility</p:attrName>
                                        </p:attrNameLst>
                                      </p:cBhvr>
                                      <p:to>
                                        <p:strVal val="visible"/>
                                      </p:to>
                                    </p:set>
                                  </p:childTnLst>
                                  <p:subTnLst>
                                    <p:set>
                                      <p:cBhvr override="childStyle">
                                        <p:cTn dur="1" fill="hold" display="0" masterRel="nextClick" afterEffect="1"/>
                                        <p:tgtEl>
                                          <p:spTgt spid="2355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61"/>
                                        </p:tgtEl>
                                        <p:attrNameLst>
                                          <p:attrName>style.visibility</p:attrName>
                                        </p:attrNameLst>
                                      </p:cBhvr>
                                      <p:to>
                                        <p:strVal val="visible"/>
                                      </p:to>
                                    </p:set>
                                  </p:childTnLst>
                                  <p:subTnLst>
                                    <p:set>
                                      <p:cBhvr override="childStyle">
                                        <p:cTn dur="1" fill="hold" display="0" masterRel="nextClick" afterEffect="1"/>
                                        <p:tgtEl>
                                          <p:spTgt spid="23561"/>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5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5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5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7" grpId="0"/>
      <p:bldP spid="48" grpId="0"/>
      <p:bldP spid="23568"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a:xfrm>
            <a:off x="1523999" y="1122363"/>
            <a:ext cx="9703443" cy="2387600"/>
          </a:xfrm>
        </p:spPr>
        <p:txBody>
          <a:bodyPr/>
          <a:lstStyle/>
          <a:p>
            <a:r>
              <a:rPr lang="en-US" dirty="0"/>
              <a:t>Big-picture Interfacing with Z3</a:t>
            </a:r>
          </a:p>
        </p:txBody>
      </p:sp>
    </p:spTree>
    <p:extLst>
      <p:ext uri="{BB962C8B-B14F-4D97-AF65-F5344CB8AC3E}">
        <p14:creationId xmlns:p14="http://schemas.microsoft.com/office/powerpoint/2010/main" val="2817901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2367-CF31-378A-406D-E0D6FF7804F1}"/>
              </a:ext>
            </a:extLst>
          </p:cNvPr>
          <p:cNvSpPr>
            <a:spLocks noGrp="1"/>
          </p:cNvSpPr>
          <p:nvPr>
            <p:ph type="title"/>
          </p:nvPr>
        </p:nvSpPr>
        <p:spPr>
          <a:xfrm>
            <a:off x="831850" y="1498600"/>
            <a:ext cx="10515600" cy="1133475"/>
          </a:xfrm>
        </p:spPr>
        <p:txBody>
          <a:bodyPr/>
          <a:lstStyle/>
          <a:p>
            <a:r>
              <a:rPr lang="en-US" dirty="0"/>
              <a:t>Why SMT?</a:t>
            </a:r>
          </a:p>
        </p:txBody>
      </p:sp>
      <p:sp>
        <p:nvSpPr>
          <p:cNvPr id="3" name="Text Placeholder 2">
            <a:extLst>
              <a:ext uri="{FF2B5EF4-FFF2-40B4-BE49-F238E27FC236}">
                <a16:creationId xmlns:a16="http://schemas.microsoft.com/office/drawing/2014/main" id="{34E9D9F3-84AB-FE6D-2A72-29EBB1EA2B86}"/>
              </a:ext>
            </a:extLst>
          </p:cNvPr>
          <p:cNvSpPr>
            <a:spLocks noGrp="1"/>
          </p:cNvSpPr>
          <p:nvPr>
            <p:ph type="body" idx="1"/>
          </p:nvPr>
        </p:nvSpPr>
        <p:spPr>
          <a:xfrm>
            <a:off x="831850" y="3314052"/>
            <a:ext cx="10515600" cy="3107067"/>
          </a:xfrm>
        </p:spPr>
        <p:txBody>
          <a:bodyPr>
            <a:normAutofit/>
          </a:bodyPr>
          <a:lstStyle/>
          <a:p>
            <a:r>
              <a:rPr lang="en-US" dirty="0"/>
              <a:t>Claim: Every program analysis, test and verification </a:t>
            </a:r>
            <a:br>
              <a:rPr lang="en-US" dirty="0"/>
            </a:br>
            <a:r>
              <a:rPr lang="en-US" dirty="0"/>
              <a:t>scenario involves at a core solving symbolic formulas</a:t>
            </a:r>
          </a:p>
          <a:p>
            <a:endParaRPr lang="en-US" dirty="0"/>
          </a:p>
          <a:p>
            <a:r>
              <a:rPr lang="en-US" dirty="0"/>
              <a:t>SMT supports formalisms suitable for program analysis</a:t>
            </a:r>
          </a:p>
          <a:p>
            <a:endParaRPr lang="en-US" dirty="0"/>
          </a:p>
          <a:p>
            <a:r>
              <a:rPr lang="en-US" dirty="0"/>
              <a:t>SMT solver technologies tune </a:t>
            </a:r>
            <a:br>
              <a:rPr lang="en-US" dirty="0"/>
            </a:br>
            <a:r>
              <a:rPr lang="en-US" dirty="0"/>
              <a:t>for SAT and UNSAT equally.</a:t>
            </a:r>
          </a:p>
          <a:p>
            <a:endParaRPr lang="en-US" dirty="0"/>
          </a:p>
        </p:txBody>
      </p:sp>
    </p:spTree>
    <p:extLst>
      <p:ext uri="{BB962C8B-B14F-4D97-AF65-F5344CB8AC3E}">
        <p14:creationId xmlns:p14="http://schemas.microsoft.com/office/powerpoint/2010/main" val="2635550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50185"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455010" y="5690426"/>
            <a:ext cx="1083951"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NFL </a:t>
            </a:r>
          </a:p>
          <a:p>
            <a:pPr algn="ctr"/>
            <a:r>
              <a:rPr lang="en-US" sz="1400">
                <a:latin typeface="Segoe UI Semibold" panose="020B0702040204020203" pitchFamily="34" charset="0"/>
                <a:cs typeface="Segoe UI Semibold" panose="020B0702040204020203" pitchFamily="34" charset="0"/>
              </a:rPr>
              <a:t>Scheduling</a:t>
            </a:r>
          </a:p>
        </p:txBody>
      </p:sp>
      <p:pic>
        <p:nvPicPr>
          <p:cNvPr id="63" name="Picture 2" descr="Image">
            <a:extLst>
              <a:ext uri="{FF2B5EF4-FFF2-40B4-BE49-F238E27FC236}">
                <a16:creationId xmlns:a16="http://schemas.microsoft.com/office/drawing/2014/main" id="{DD2F5F5E-4CAC-4F41-A51C-F8D33A83D40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10608238" y="5012458"/>
            <a:ext cx="691498" cy="41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9"/>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20"/>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274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a:latin typeface="Cambria Math" panose="02040503050406030204" pitchFamily="18" charset="0"/>
                      </a:rPr>
                      <m:t>s</m:t>
                    </m:r>
                    <m:r>
                      <a:rPr lang="en-US" b="0" i="1" smtClean="0">
                        <a:latin typeface="Cambria Math" panose="02040503050406030204" pitchFamily="18" charset="0"/>
                      </a:rPr>
                      <m:t>𝑡𝑎𝑡𝑖𝑜𝑛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h𝑒𝑖𝑔h𝑡</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24824894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FD0853-9EDE-0629-CBE9-24646E861A31}"/>
                  </a:ext>
                </a:extLst>
              </p:cNvPr>
              <p:cNvSpPr txBox="1"/>
              <p:nvPr/>
            </p:nvSpPr>
            <p:spPr>
              <a:xfrm>
                <a:off x="6341097" y="5808124"/>
                <a:ext cx="5696932" cy="830997"/>
              </a:xfrm>
              <a:prstGeom prst="rect">
                <a:avLst/>
              </a:prstGeom>
              <a:noFill/>
            </p:spPr>
            <p:txBody>
              <a:bodyPr wrap="square">
                <a:spAutoFit/>
              </a:bodyPr>
              <a:lstStyle/>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𝑜𝑝𝑒𝑟𝑎𝑡𝑜𝑟</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𝑧</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e>
                    </m:d>
                  </m:oMath>
                </a14:m>
                <a:endParaRPr lang="en-US" sz="2400" b="0" i="1" dirty="0">
                  <a:latin typeface="Segoe UI" panose="020B0502040204020203" pitchFamily="34" charset="0"/>
                  <a:cs typeface="Segoe UI" panose="020B0502040204020203" pitchFamily="34" charset="0"/>
                </a:endParaRPr>
              </a:p>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𝑚𝑎𝑥𝐻𝑒𝑖𝑔h𝑡</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h𝑒𝑖𝑔h𝑡</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endParaRPr lang="en-US" sz="2400" dirty="0">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1DFD0853-9EDE-0629-CBE9-24646E861A31}"/>
                  </a:ext>
                </a:extLst>
              </p:cNvPr>
              <p:cNvSpPr txBox="1">
                <a:spLocks noRot="1" noChangeAspect="1" noMove="1" noResize="1" noEditPoints="1" noAdjustHandles="1" noChangeArrowheads="1" noChangeShapeType="1" noTextEdit="1"/>
              </p:cNvSpPr>
              <p:nvPr/>
            </p:nvSpPr>
            <p:spPr>
              <a:xfrm>
                <a:off x="6341097" y="5808124"/>
                <a:ext cx="5696932" cy="830997"/>
              </a:xfrm>
              <a:prstGeom prst="rect">
                <a:avLst/>
              </a:prstGeom>
              <a:blipFill>
                <a:blip r:embed="rId5"/>
                <a:stretch>
                  <a:fillRect b="-11029"/>
                </a:stretch>
              </a:blipFill>
            </p:spPr>
            <p:txBody>
              <a:bodyPr/>
              <a:lstStyle/>
              <a:p>
                <a:r>
                  <a:rPr lang="en-US">
                    <a:noFill/>
                  </a:rPr>
                  <a:t> </a:t>
                </a:r>
              </a:p>
            </p:txBody>
          </p:sp>
        </mc:Fallback>
      </mc:AlternateContent>
    </p:spTree>
    <p:extLst>
      <p:ext uri="{BB962C8B-B14F-4D97-AF65-F5344CB8AC3E}">
        <p14:creationId xmlns:p14="http://schemas.microsoft.com/office/powerpoint/2010/main" val="3139345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371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SMT Solving Fundamentals</a:t>
            </a:r>
          </a:p>
        </p:txBody>
      </p:sp>
    </p:spTree>
    <p:extLst>
      <p:ext uri="{BB962C8B-B14F-4D97-AF65-F5344CB8AC3E}">
        <p14:creationId xmlns:p14="http://schemas.microsoft.com/office/powerpoint/2010/main" val="1451170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41574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2317895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a:xfrm>
            <a:off x="1524000" y="591897"/>
            <a:ext cx="9144000" cy="1008303"/>
          </a:xfrm>
        </p:spPr>
        <p:txBody>
          <a:bodyPr/>
          <a:lstStyle/>
          <a:p>
            <a:r>
              <a:rPr lang="en-US" dirty="0"/>
              <a:t>Elements of Solving</a:t>
            </a:r>
          </a:p>
        </p:txBody>
      </p:sp>
      <p:sp>
        <p:nvSpPr>
          <p:cNvPr id="6" name="Rectangle: Rounded Corners 5">
            <a:extLst>
              <a:ext uri="{FF2B5EF4-FFF2-40B4-BE49-F238E27FC236}">
                <a16:creationId xmlns:a16="http://schemas.microsoft.com/office/drawing/2014/main" id="{24C98352-E097-F953-7443-A24C43EB29AB}"/>
              </a:ext>
            </a:extLst>
          </p:cNvPr>
          <p:cNvSpPr/>
          <p:nvPr/>
        </p:nvSpPr>
        <p:spPr>
          <a:xfrm>
            <a:off x="2682815" y="2389517"/>
            <a:ext cx="3027872" cy="1595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Satisfiability Preserving </a:t>
            </a:r>
            <a:br>
              <a:rPr lang="en-US" sz="2400" dirty="0"/>
            </a:br>
            <a:r>
              <a:rPr lang="en-US" sz="2400" dirty="0"/>
              <a:t>Pre/in-processing</a:t>
            </a:r>
          </a:p>
        </p:txBody>
      </p:sp>
      <p:sp>
        <p:nvSpPr>
          <p:cNvPr id="8" name="Rectangle: Rounded Corners 7">
            <a:extLst>
              <a:ext uri="{FF2B5EF4-FFF2-40B4-BE49-F238E27FC236}">
                <a16:creationId xmlns:a16="http://schemas.microsoft.com/office/drawing/2014/main" id="{097DB5E0-42E9-E2AB-0512-099D976E6EF2}"/>
              </a:ext>
            </a:extLst>
          </p:cNvPr>
          <p:cNvSpPr/>
          <p:nvPr/>
        </p:nvSpPr>
        <p:spPr>
          <a:xfrm>
            <a:off x="6294407" y="4477109"/>
            <a:ext cx="3027872" cy="1595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t>Search</a:t>
            </a:r>
          </a:p>
        </p:txBody>
      </p:sp>
      <p:cxnSp>
        <p:nvCxnSpPr>
          <p:cNvPr id="10" name="Connector: Elbow 9">
            <a:extLst>
              <a:ext uri="{FF2B5EF4-FFF2-40B4-BE49-F238E27FC236}">
                <a16:creationId xmlns:a16="http://schemas.microsoft.com/office/drawing/2014/main" id="{6D3D1DE5-B985-7E83-0BEB-ED7C2733A935}"/>
              </a:ext>
            </a:extLst>
          </p:cNvPr>
          <p:cNvCxnSpPr>
            <a:stCxn id="6" idx="3"/>
            <a:endCxn id="8" idx="0"/>
          </p:cNvCxnSpPr>
          <p:nvPr/>
        </p:nvCxnSpPr>
        <p:spPr>
          <a:xfrm>
            <a:off x="5710687" y="3187461"/>
            <a:ext cx="2097656" cy="1280160"/>
          </a:xfrm>
          <a:prstGeom prst="bentConnector2">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C9985C7D-6D4C-D5E8-6E5E-B16FF34EC8F5}"/>
              </a:ext>
            </a:extLst>
          </p:cNvPr>
          <p:cNvCxnSpPr>
            <a:cxnSpLocks/>
            <a:stCxn id="8" idx="1"/>
            <a:endCxn id="6" idx="2"/>
          </p:cNvCxnSpPr>
          <p:nvPr/>
        </p:nvCxnSpPr>
        <p:spPr>
          <a:xfrm rot="10800000">
            <a:off x="4196751" y="3985405"/>
            <a:ext cx="2097656" cy="1289649"/>
          </a:xfrm>
          <a:prstGeom prst="bentConnector2">
            <a:avLst/>
          </a:prstGeom>
          <a:ln w="25400">
            <a:tailEnd type="triangle" w="lg" len="lg"/>
          </a:ln>
        </p:spPr>
        <p:style>
          <a:lnRef idx="1">
            <a:schemeClr val="dk1"/>
          </a:lnRef>
          <a:fillRef idx="0">
            <a:schemeClr val="dk1"/>
          </a:fillRef>
          <a:effectRef idx="0">
            <a:schemeClr val="dk1"/>
          </a:effectRef>
          <a:fontRef idx="minor">
            <a:schemeClr val="tx1"/>
          </a:fontRef>
        </p:style>
      </p:cxnSp>
      <p:sp>
        <p:nvSpPr>
          <p:cNvPr id="4" name="Speech Bubble: Rectangle with Corners Rounded 3">
            <a:extLst>
              <a:ext uri="{FF2B5EF4-FFF2-40B4-BE49-F238E27FC236}">
                <a16:creationId xmlns:a16="http://schemas.microsoft.com/office/drawing/2014/main" id="{EA8DA1F9-58A4-7046-D85C-103797B22E90}"/>
              </a:ext>
            </a:extLst>
          </p:cNvPr>
          <p:cNvSpPr/>
          <p:nvPr/>
        </p:nvSpPr>
        <p:spPr>
          <a:xfrm>
            <a:off x="53196" y="5003417"/>
            <a:ext cx="2941607" cy="1104181"/>
          </a:xfrm>
          <a:prstGeom prst="wedgeRoundRectCallout">
            <a:avLst>
              <a:gd name="adj1" fmla="val -19659"/>
              <a:gd name="adj2" fmla="val 71094"/>
              <a:gd name="adj3" fmla="val 16667"/>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solidFill>
                  <a:sysClr val="windowText" lastClr="000000"/>
                </a:solidFill>
              </a:rPr>
              <a:t>Encoding and re-encoding</a:t>
            </a:r>
          </a:p>
          <a:p>
            <a:r>
              <a:rPr lang="en-US" dirty="0">
                <a:solidFill>
                  <a:sysClr val="windowText" lastClr="000000"/>
                </a:solidFill>
              </a:rPr>
              <a:t>c</a:t>
            </a:r>
            <a:r>
              <a:rPr lang="en-US">
                <a:solidFill>
                  <a:sysClr val="windowText" lastClr="000000"/>
                </a:solidFill>
              </a:rPr>
              <a:t>an </a:t>
            </a:r>
            <a:r>
              <a:rPr lang="en-US" dirty="0">
                <a:solidFill>
                  <a:sysClr val="windowText" lastClr="000000"/>
                </a:solidFill>
              </a:rPr>
              <a:t>also be considered an </a:t>
            </a:r>
          </a:p>
          <a:p>
            <a:r>
              <a:rPr lang="en-US" dirty="0">
                <a:solidFill>
                  <a:sysClr val="windowText" lastClr="000000"/>
                </a:solidFill>
              </a:rPr>
              <a:t>element of solving loop.</a:t>
            </a:r>
          </a:p>
        </p:txBody>
      </p:sp>
      <p:pic>
        <p:nvPicPr>
          <p:cNvPr id="5" name="Picture 4" descr="SpongeBob SquarePants - SpongeBob Wiki, the SpongeBob encyclopedia">
            <a:extLst>
              <a:ext uri="{FF2B5EF4-FFF2-40B4-BE49-F238E27FC236}">
                <a16:creationId xmlns:a16="http://schemas.microsoft.com/office/drawing/2014/main" id="{3D0FC0F0-CA7A-C269-F490-8501395C925B}"/>
              </a:ext>
            </a:extLst>
          </p:cNvPr>
          <p:cNvPicPr>
            <a:picLocks noChangeAspect="1"/>
          </p:cNvPicPr>
          <p:nvPr/>
        </p:nvPicPr>
        <p:blipFill>
          <a:blip r:embed="rId2"/>
          <a:stretch>
            <a:fillRect/>
          </a:stretch>
        </p:blipFill>
        <p:spPr>
          <a:xfrm flipH="1">
            <a:off x="1076338" y="6177048"/>
            <a:ext cx="643949" cy="643949"/>
          </a:xfrm>
          <a:prstGeom prst="rect">
            <a:avLst/>
          </a:prstGeom>
        </p:spPr>
      </p:pic>
    </p:spTree>
    <p:extLst>
      <p:ext uri="{BB962C8B-B14F-4D97-AF65-F5344CB8AC3E}">
        <p14:creationId xmlns:p14="http://schemas.microsoft.com/office/powerpoint/2010/main" val="3768625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F6FFB-7650-4B80-A7EC-A57101AA964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D83988C-71C8-48C5-B3BE-EDF618F9B253}"/>
              </a:ext>
            </a:extLst>
          </p:cNvPr>
          <p:cNvSpPr/>
          <p:nvPr/>
        </p:nvSpPr>
        <p:spPr>
          <a:xfrm>
            <a:off x="2803585" y="3509963"/>
            <a:ext cx="1526875" cy="63934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C503847-C139-1C39-EEBE-DB97BED57175}"/>
              </a:ext>
            </a:extLst>
          </p:cNvPr>
          <p:cNvSpPr>
            <a:spLocks noGrp="1"/>
          </p:cNvSpPr>
          <p:nvPr>
            <p:ph type="ctrTitle"/>
          </p:nvPr>
        </p:nvSpPr>
        <p:spPr/>
        <p:txBody>
          <a:bodyPr/>
          <a:lstStyle/>
          <a:p>
            <a:r>
              <a:rPr lang="en-US" dirty="0"/>
              <a:t>Search Engines</a:t>
            </a:r>
          </a:p>
        </p:txBody>
      </p:sp>
      <p:sp>
        <p:nvSpPr>
          <p:cNvPr id="3" name="Subtitle 2">
            <a:extLst>
              <a:ext uri="{FF2B5EF4-FFF2-40B4-BE49-F238E27FC236}">
                <a16:creationId xmlns:a16="http://schemas.microsoft.com/office/drawing/2014/main" id="{E8C97EBB-C626-86A3-5695-063535C84123}"/>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14558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916454" cy="1500187"/>
          </a:xfrm>
        </p:spPr>
        <p:txBody>
          <a:bodyPr>
            <a:normAutofit fontScale="92500" lnSpcReduction="20000"/>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endParaRPr lang="en-US" dirty="0"/>
          </a:p>
          <a:p>
            <a:r>
              <a:rPr lang="en-US" dirty="0"/>
              <a:t>Guest lectures x 10                    </a:t>
            </a:r>
            <a:r>
              <a:rPr lang="en-US" dirty="0">
                <a:hlinkClick r:id="rId5"/>
              </a:rPr>
              <a:t>https://z3prover.github.io/slides/guest-lectures-wien-2025</a:t>
            </a:r>
            <a:r>
              <a:rPr lang="en-US" dirty="0"/>
              <a:t>  </a:t>
            </a:r>
          </a:p>
          <a:p>
            <a:endParaRPr lang="en-US" dirty="0"/>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654932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dirty="0">
                <a:solidFill>
                  <a:srgbClr val="0070C0"/>
                </a:solidFill>
                <a:latin typeface="Calibri"/>
                <a:ea typeface="+mn-ea"/>
                <a:cs typeface="+mn-cs"/>
              </a:rPr>
              <a:t>x </a:t>
            </a:r>
            <a:r>
              <a:rPr lang="en-US" sz="1800" kern="1200" dirty="0">
                <a:solidFill>
                  <a:srgbClr val="0070C0"/>
                </a:solidFill>
                <a:latin typeface="Calibri"/>
                <a:ea typeface="+mn-ea"/>
                <a:cs typeface="+mn-cs"/>
                <a:sym typeface="Symbol"/>
              </a:rPr>
              <a:t> 0, y = x + 1, y</a:t>
            </a:r>
            <a:r>
              <a:rPr lang="en-US" sz="1800" kern="1200" dirty="0">
                <a:solidFill>
                  <a:srgbClr val="0070C0"/>
                </a:solidFill>
                <a:latin typeface="Calibri"/>
                <a:ea typeface="+mn-ea"/>
                <a:cs typeface="+mn-cs"/>
              </a:rPr>
              <a:t> ≤ 2, </a:t>
            </a:r>
            <a:r>
              <a:rPr lang="en-US" sz="1800" kern="1200" dirty="0">
                <a:solidFill>
                  <a:srgbClr val="0070C0"/>
                </a:solidFill>
                <a:latin typeface="Calibri"/>
                <a:ea typeface="+mn-ea"/>
                <a:cs typeface="+mn-cs"/>
                <a:sym typeface="Symbol"/>
              </a:rPr>
              <a:t>y</a:t>
            </a:r>
            <a:r>
              <a:rPr lang="en-US" sz="1800" kern="1200" dirty="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53281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3095393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6604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18104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625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625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059" t="-2241"/>
                </a:stretch>
              </a:blipFill>
            </p:spPr>
            <p:txBody>
              <a:bodyPr/>
              <a:lstStyle/>
              <a:p>
                <a:r>
                  <a:rPr lang="en-US">
                    <a:noFill/>
                  </a:rPr>
                  <a:t> </a:t>
                </a:r>
              </a:p>
            </p:txBody>
          </p:sp>
        </mc:Fallback>
      </mc:AlternateContent>
    </p:spTree>
    <p:extLst>
      <p:ext uri="{BB962C8B-B14F-4D97-AF65-F5344CB8AC3E}">
        <p14:creationId xmlns:p14="http://schemas.microsoft.com/office/powerpoint/2010/main" val="4063752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2572417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3254401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Samples</a:t>
            </a:r>
          </a:p>
        </p:txBody>
      </p:sp>
    </p:spTree>
    <p:extLst>
      <p:ext uri="{BB962C8B-B14F-4D97-AF65-F5344CB8AC3E}">
        <p14:creationId xmlns:p14="http://schemas.microsoft.com/office/powerpoint/2010/main" val="4091303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52018"/>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Source code</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Tree>
    <p:extLst>
      <p:ext uri="{BB962C8B-B14F-4D97-AF65-F5344CB8AC3E}">
        <p14:creationId xmlns:p14="http://schemas.microsoft.com/office/powerpoint/2010/main" val="1345616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4" name="Picture 3">
            <a:extLst>
              <a:ext uri="{FF2B5EF4-FFF2-40B4-BE49-F238E27FC236}">
                <a16:creationId xmlns:a16="http://schemas.microsoft.com/office/drawing/2014/main" id="{6416CC39-5C2C-1023-FCBB-165750CB35F7}"/>
              </a:ext>
            </a:extLst>
          </p:cNvPr>
          <p:cNvPicPr>
            <a:picLocks noChangeAspect="1"/>
          </p:cNvPicPr>
          <p:nvPr/>
        </p:nvPicPr>
        <p:blipFill>
          <a:blip r:embed="rId2"/>
          <a:srcRect t="28498"/>
          <a:stretch>
            <a:fillRect/>
          </a:stretch>
        </p:blipFill>
        <p:spPr>
          <a:xfrm>
            <a:off x="59818" y="1932315"/>
            <a:ext cx="12072364" cy="4261451"/>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24FDE6A2-5C14-B4BD-C825-BFD915C9798B}"/>
              </a:ext>
            </a:extLst>
          </p:cNvPr>
          <p:cNvGrpSpPr/>
          <p:nvPr/>
        </p:nvGrpSpPr>
        <p:grpSpPr>
          <a:xfrm>
            <a:off x="223763" y="4748648"/>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918593"/>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918593"/>
                <a:ext cx="5625547" cy="369332"/>
              </a:xfrm>
              <a:prstGeom prst="rect">
                <a:avLst/>
              </a:prstGeom>
              <a:blipFill>
                <a:blip r:embed="rId10"/>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4" name="Group 33">
            <a:extLst>
              <a:ext uri="{FF2B5EF4-FFF2-40B4-BE49-F238E27FC236}">
                <a16:creationId xmlns:a16="http://schemas.microsoft.com/office/drawing/2014/main" id="{38D687A3-3A8E-8EA7-4A51-1EBC189BD918}"/>
              </a:ext>
            </a:extLst>
          </p:cNvPr>
          <p:cNvGrpSpPr/>
          <p:nvPr/>
        </p:nvGrpSpPr>
        <p:grpSpPr>
          <a:xfrm>
            <a:off x="763485" y="1406737"/>
            <a:ext cx="5072117" cy="975248"/>
            <a:chOff x="763485" y="1406737"/>
            <a:chExt cx="5072117" cy="975248"/>
          </a:xfrm>
        </p:grpSpPr>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3E051279-08CD-EFD0-DBC3-3E3492DFB86F}"/>
                    </a:ext>
                  </a:extLst>
                </p:cNvPr>
                <p:cNvSpPr/>
                <p:nvPr/>
              </p:nvSpPr>
              <p:spPr>
                <a:xfrm>
                  <a:off x="763485" y="1677173"/>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18" name="Oval 17">
                  <a:extLst>
                    <a:ext uri="{FF2B5EF4-FFF2-40B4-BE49-F238E27FC236}">
                      <a16:creationId xmlns:a16="http://schemas.microsoft.com/office/drawing/2014/main" id="{3E051279-08CD-EFD0-DBC3-3E3492DFB86F}"/>
                    </a:ext>
                  </a:extLst>
                </p:cNvPr>
                <p:cNvSpPr>
                  <a:spLocks noRot="1" noChangeAspect="1" noMove="1" noResize="1" noEditPoints="1" noAdjustHandles="1" noChangeArrowheads="1" noChangeShapeType="1" noTextEdit="1"/>
                </p:cNvSpPr>
                <p:nvPr/>
              </p:nvSpPr>
              <p:spPr>
                <a:xfrm>
                  <a:off x="763485" y="1677173"/>
                  <a:ext cx="602059" cy="556653"/>
                </a:xfrm>
                <a:prstGeom prst="ellipse">
                  <a:avLst/>
                </a:prstGeom>
                <a:blipFill>
                  <a:blip r:embed="rId12"/>
                  <a:stretch>
                    <a:fillRect l="-1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D593AAF-AC02-7B9A-2C75-60DC493B9A41}"/>
                    </a:ext>
                  </a:extLst>
                </p:cNvPr>
                <p:cNvSpPr/>
                <p:nvPr/>
              </p:nvSpPr>
              <p:spPr>
                <a:xfrm>
                  <a:off x="1613979" y="1517746"/>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19" name="Oval 18">
                  <a:extLst>
                    <a:ext uri="{FF2B5EF4-FFF2-40B4-BE49-F238E27FC236}">
                      <a16:creationId xmlns:a16="http://schemas.microsoft.com/office/drawing/2014/main" id="{0D593AAF-AC02-7B9A-2C75-60DC493B9A41}"/>
                    </a:ext>
                  </a:extLst>
                </p:cNvPr>
                <p:cNvSpPr>
                  <a:spLocks noRot="1" noChangeAspect="1" noMove="1" noResize="1" noEditPoints="1" noAdjustHandles="1" noChangeArrowheads="1" noChangeShapeType="1" noTextEdit="1"/>
                </p:cNvSpPr>
                <p:nvPr/>
              </p:nvSpPr>
              <p:spPr>
                <a:xfrm>
                  <a:off x="1613979" y="1517746"/>
                  <a:ext cx="939351" cy="789480"/>
                </a:xfrm>
                <a:prstGeom prst="ellipse">
                  <a:avLst/>
                </a:prstGeom>
                <a:blipFill>
                  <a:blip r:embed="rId13"/>
                  <a:stretch>
                    <a:fillRect l="-3846" r="-3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ED216CA0-D742-1288-82A8-1593677E2224}"/>
                    </a:ext>
                  </a:extLst>
                </p:cNvPr>
                <p:cNvSpPr/>
                <p:nvPr/>
              </p:nvSpPr>
              <p:spPr>
                <a:xfrm>
                  <a:off x="2724460" y="1406737"/>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5" name="Oval 24">
                  <a:extLst>
                    <a:ext uri="{FF2B5EF4-FFF2-40B4-BE49-F238E27FC236}">
                      <a16:creationId xmlns:a16="http://schemas.microsoft.com/office/drawing/2014/main" id="{ED216CA0-D742-1288-82A8-1593677E2224}"/>
                    </a:ext>
                  </a:extLst>
                </p:cNvPr>
                <p:cNvSpPr>
                  <a:spLocks noRot="1" noChangeAspect="1" noMove="1" noResize="1" noEditPoints="1" noAdjustHandles="1" noChangeArrowheads="1" noChangeShapeType="1" noTextEdit="1"/>
                </p:cNvSpPr>
                <p:nvPr/>
              </p:nvSpPr>
              <p:spPr>
                <a:xfrm>
                  <a:off x="2724460" y="1406737"/>
                  <a:ext cx="1424005" cy="961196"/>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3BBD0B0-A1F2-E16F-AFBB-50668727246F}"/>
                    </a:ext>
                  </a:extLst>
                </p:cNvPr>
                <p:cNvSpPr/>
                <p:nvPr/>
              </p:nvSpPr>
              <p:spPr>
                <a:xfrm>
                  <a:off x="4411597" y="1420789"/>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6" name="Oval 25">
                  <a:extLst>
                    <a:ext uri="{FF2B5EF4-FFF2-40B4-BE49-F238E27FC236}">
                      <a16:creationId xmlns:a16="http://schemas.microsoft.com/office/drawing/2014/main" id="{23BBD0B0-A1F2-E16F-AFBB-50668727246F}"/>
                    </a:ext>
                  </a:extLst>
                </p:cNvPr>
                <p:cNvSpPr>
                  <a:spLocks noRot="1" noChangeAspect="1" noMove="1" noResize="1" noEditPoints="1" noAdjustHandles="1" noChangeArrowheads="1" noChangeShapeType="1" noTextEdit="1"/>
                </p:cNvSpPr>
                <p:nvPr/>
              </p:nvSpPr>
              <p:spPr>
                <a:xfrm>
                  <a:off x="4411597" y="1420789"/>
                  <a:ext cx="1424005" cy="961196"/>
                </a:xfrm>
                <a:prstGeom prst="ellipse">
                  <a:avLst/>
                </a:prstGeom>
                <a:blipFill>
                  <a:blip r:embed="rId15"/>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04890F5F-E438-8E5D-1B80-5B53DA1B17A8}"/>
              </a:ext>
            </a:extLst>
          </p:cNvPr>
          <p:cNvGrpSpPr/>
          <p:nvPr/>
        </p:nvGrpSpPr>
        <p:grpSpPr>
          <a:xfrm>
            <a:off x="595030" y="3482118"/>
            <a:ext cx="5072117" cy="1416905"/>
            <a:chOff x="595030" y="3482118"/>
            <a:chExt cx="5072117" cy="1416905"/>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E80F2A74-5B12-6A02-FA05-7E7328673EAF}"/>
                    </a:ext>
                  </a:extLst>
                </p:cNvPr>
                <p:cNvSpPr/>
                <p:nvPr/>
              </p:nvSpPr>
              <p:spPr>
                <a:xfrm>
                  <a:off x="595030" y="3945604"/>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27" name="Oval 26">
                  <a:extLst>
                    <a:ext uri="{FF2B5EF4-FFF2-40B4-BE49-F238E27FC236}">
                      <a16:creationId xmlns:a16="http://schemas.microsoft.com/office/drawing/2014/main" id="{E80F2A74-5B12-6A02-FA05-7E7328673EAF}"/>
                    </a:ext>
                  </a:extLst>
                </p:cNvPr>
                <p:cNvSpPr>
                  <a:spLocks noRot="1" noChangeAspect="1" noMove="1" noResize="1" noEditPoints="1" noAdjustHandles="1" noChangeArrowheads="1" noChangeShapeType="1" noTextEdit="1"/>
                </p:cNvSpPr>
                <p:nvPr/>
              </p:nvSpPr>
              <p:spPr>
                <a:xfrm>
                  <a:off x="595030" y="3945604"/>
                  <a:ext cx="602059" cy="556653"/>
                </a:xfrm>
                <a:prstGeom prst="ellipse">
                  <a:avLst/>
                </a:prstGeom>
                <a:blipFill>
                  <a:blip r:embed="rId16"/>
                  <a:stretch>
                    <a:fillRect l="-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1AA7ED63-7348-43EC-E34F-137869683B54}"/>
                    </a:ext>
                  </a:extLst>
                </p:cNvPr>
                <p:cNvSpPr/>
                <p:nvPr/>
              </p:nvSpPr>
              <p:spPr>
                <a:xfrm>
                  <a:off x="1445524" y="3786177"/>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8" name="Oval 27">
                  <a:extLst>
                    <a:ext uri="{FF2B5EF4-FFF2-40B4-BE49-F238E27FC236}">
                      <a16:creationId xmlns:a16="http://schemas.microsoft.com/office/drawing/2014/main" id="{1AA7ED63-7348-43EC-E34F-137869683B54}"/>
                    </a:ext>
                  </a:extLst>
                </p:cNvPr>
                <p:cNvSpPr>
                  <a:spLocks noRot="1" noChangeAspect="1" noMove="1" noResize="1" noEditPoints="1" noAdjustHandles="1" noChangeArrowheads="1" noChangeShapeType="1" noTextEdit="1"/>
                </p:cNvSpPr>
                <p:nvPr/>
              </p:nvSpPr>
              <p:spPr>
                <a:xfrm>
                  <a:off x="1445524" y="3786177"/>
                  <a:ext cx="939351" cy="789480"/>
                </a:xfrm>
                <a:prstGeom prst="ellipse">
                  <a:avLst/>
                </a:prstGeom>
                <a:blipFill>
                  <a:blip r:embed="rId17"/>
                  <a:stretch>
                    <a:fillRect l="-3205"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A4B0EA57-0C5D-8FE1-5928-3A1E21C69FBC}"/>
                    </a:ext>
                  </a:extLst>
                </p:cNvPr>
                <p:cNvSpPr/>
                <p:nvPr/>
              </p:nvSpPr>
              <p:spPr>
                <a:xfrm>
                  <a:off x="2556005" y="3675168"/>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9" name="Oval 28">
                  <a:extLst>
                    <a:ext uri="{FF2B5EF4-FFF2-40B4-BE49-F238E27FC236}">
                      <a16:creationId xmlns:a16="http://schemas.microsoft.com/office/drawing/2014/main" id="{A4B0EA57-0C5D-8FE1-5928-3A1E21C69FBC}"/>
                    </a:ext>
                  </a:extLst>
                </p:cNvPr>
                <p:cNvSpPr>
                  <a:spLocks noRot="1" noChangeAspect="1" noMove="1" noResize="1" noEditPoints="1" noAdjustHandles="1" noChangeArrowheads="1" noChangeShapeType="1" noTextEdit="1"/>
                </p:cNvSpPr>
                <p:nvPr/>
              </p:nvSpPr>
              <p:spPr>
                <a:xfrm>
                  <a:off x="2556005" y="3675168"/>
                  <a:ext cx="1424005" cy="961196"/>
                </a:xfrm>
                <a:prstGeom prst="ellipse">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08D3710F-2A89-386E-7128-4E3987D504DF}"/>
                    </a:ext>
                  </a:extLst>
                </p:cNvPr>
                <p:cNvSpPr/>
                <p:nvPr/>
              </p:nvSpPr>
              <p:spPr>
                <a:xfrm>
                  <a:off x="4243142" y="3689220"/>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30" name="Oval 29">
                  <a:extLst>
                    <a:ext uri="{FF2B5EF4-FFF2-40B4-BE49-F238E27FC236}">
                      <a16:creationId xmlns:a16="http://schemas.microsoft.com/office/drawing/2014/main" id="{08D3710F-2A89-386E-7128-4E3987D504DF}"/>
                    </a:ext>
                  </a:extLst>
                </p:cNvPr>
                <p:cNvSpPr>
                  <a:spLocks noRot="1" noChangeAspect="1" noMove="1" noResize="1" noEditPoints="1" noAdjustHandles="1" noChangeArrowheads="1" noChangeShapeType="1" noTextEdit="1"/>
                </p:cNvSpPr>
                <p:nvPr/>
              </p:nvSpPr>
              <p:spPr>
                <a:xfrm>
                  <a:off x="4243142" y="3689220"/>
                  <a:ext cx="1424005" cy="961196"/>
                </a:xfrm>
                <a:prstGeom prst="ellipse">
                  <a:avLst/>
                </a:prstGeom>
                <a:blipFill>
                  <a:blip r:embed="rId19"/>
                  <a:stretch>
                    <a:fillRect/>
                  </a:stretch>
                </a:blipFill>
              </p:spPr>
              <p:txBody>
                <a:bodyPr/>
                <a:lstStyle/>
                <a:p>
                  <a:r>
                    <a:rPr lang="en-US">
                      <a:noFill/>
                    </a:rPr>
                    <a:t> </a:t>
                  </a:r>
                </a:p>
              </p:txBody>
            </p:sp>
          </mc:Fallback>
        </mc:AlternateContent>
        <p:sp>
          <p:nvSpPr>
            <p:cNvPr id="31" name="Arrow: Curved Left 30">
              <a:extLst>
                <a:ext uri="{FF2B5EF4-FFF2-40B4-BE49-F238E27FC236}">
                  <a16:creationId xmlns:a16="http://schemas.microsoft.com/office/drawing/2014/main" id="{AE482ED6-F95D-7ECE-7798-287D74F7FDAF}"/>
                </a:ext>
              </a:extLst>
            </p:cNvPr>
            <p:cNvSpPr/>
            <p:nvPr/>
          </p:nvSpPr>
          <p:spPr>
            <a:xfrm rot="15902751">
              <a:off x="1907490" y="2483407"/>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urved Left 31">
              <a:extLst>
                <a:ext uri="{FF2B5EF4-FFF2-40B4-BE49-F238E27FC236}">
                  <a16:creationId xmlns:a16="http://schemas.microsoft.com/office/drawing/2014/main" id="{B8755954-0995-D000-8CE5-BB5E0B044F5F}"/>
                </a:ext>
              </a:extLst>
            </p:cNvPr>
            <p:cNvSpPr/>
            <p:nvPr/>
          </p:nvSpPr>
          <p:spPr>
            <a:xfrm rot="5662672">
              <a:off x="1951960" y="3547985"/>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id="{DA12F2FE-A2B7-5175-E16D-873172899E8B}"/>
              </a:ext>
            </a:extLst>
          </p:cNvPr>
          <p:cNvGrpSpPr/>
          <p:nvPr/>
        </p:nvGrpSpPr>
        <p:grpSpPr>
          <a:xfrm>
            <a:off x="2114142" y="3413194"/>
            <a:ext cx="2722519" cy="1456787"/>
            <a:chOff x="2114142" y="3413194"/>
            <a:chExt cx="2722519" cy="1456787"/>
          </a:xfrm>
        </p:grpSpPr>
        <p:sp>
          <p:nvSpPr>
            <p:cNvPr id="8" name="Arrow: Curved Left 7">
              <a:extLst>
                <a:ext uri="{FF2B5EF4-FFF2-40B4-BE49-F238E27FC236}">
                  <a16:creationId xmlns:a16="http://schemas.microsoft.com/office/drawing/2014/main" id="{04B498FE-AA6B-590B-097D-33346F1718B3}"/>
                </a:ext>
              </a:extLst>
            </p:cNvPr>
            <p:cNvSpPr/>
            <p:nvPr/>
          </p:nvSpPr>
          <p:spPr>
            <a:xfrm rot="5662672">
              <a:off x="3262128" y="3413609"/>
              <a:ext cx="352327" cy="256041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Arrow: Curved Left 11">
              <a:extLst>
                <a:ext uri="{FF2B5EF4-FFF2-40B4-BE49-F238E27FC236}">
                  <a16:creationId xmlns:a16="http://schemas.microsoft.com/office/drawing/2014/main" id="{E5BFCC2C-E300-1CDF-7B73-41E9642D7145}"/>
                </a:ext>
              </a:extLst>
            </p:cNvPr>
            <p:cNvSpPr/>
            <p:nvPr/>
          </p:nvSpPr>
          <p:spPr>
            <a:xfrm rot="5197708" flipH="1" flipV="1">
              <a:off x="3273573" y="2253763"/>
              <a:ext cx="403657" cy="272251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7" grpId="0" animBg="1"/>
      <p:bldP spid="9" grpId="0" animBg="1"/>
      <p:bldP spid="10" grpId="0" animBg="1"/>
      <p:bldP spid="11"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 – reduced to EUF</a:t>
            </a:r>
          </a:p>
        </p:txBody>
      </p:sp>
      <p:sp>
        <p:nvSpPr>
          <p:cNvPr id="11" name="Arrow: Bent-Up 10">
            <a:extLst>
              <a:ext uri="{FF2B5EF4-FFF2-40B4-BE49-F238E27FC236}">
                <a16:creationId xmlns:a16="http://schemas.microsoft.com/office/drawing/2014/main" id="{9D850D83-4DD8-4707-A807-63426A67A49B}"/>
              </a:ext>
            </a:extLst>
          </p:cNvPr>
          <p:cNvSpPr/>
          <p:nvPr/>
        </p:nvSpPr>
        <p:spPr>
          <a:xfrm rot="5400000">
            <a:off x="2694669" y="3363230"/>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2305875" y="4431782"/>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645027" y="2322724"/>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4015636" y="3836203"/>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6221481" y="4242673"/>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658925" y="5060242"/>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2861314" y="4425985"/>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 – reduced to EUF</a:t>
            </a:r>
          </a:p>
        </p:txBody>
      </p:sp>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475787" y="2545452"/>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1708509" y="3691128"/>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427331" y="4914974"/>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499418" y="2724977"/>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290540" y="3224276"/>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m="http://schemas.openxmlformats.org/officeDocument/2006/math"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52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D638-79EC-E7D5-0068-688699ED1F0C}"/>
              </a:ext>
            </a:extLst>
          </p:cNvPr>
          <p:cNvSpPr>
            <a:spLocks noGrp="1"/>
          </p:cNvSpPr>
          <p:nvPr>
            <p:ph type="ctrTitle"/>
          </p:nvPr>
        </p:nvSpPr>
        <p:spPr/>
        <p:txBody>
          <a:bodyPr/>
          <a:lstStyle/>
          <a:p>
            <a:r>
              <a:rPr lang="en-US" dirty="0"/>
              <a:t>Extra material</a:t>
            </a:r>
          </a:p>
        </p:txBody>
      </p:sp>
      <p:sp>
        <p:nvSpPr>
          <p:cNvPr id="3" name="Subtitle 2">
            <a:extLst>
              <a:ext uri="{FF2B5EF4-FFF2-40B4-BE49-F238E27FC236}">
                <a16:creationId xmlns:a16="http://schemas.microsoft.com/office/drawing/2014/main" id="{0EF12A4E-6450-1DBA-7D24-1CC40F63E39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3191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476B-84DE-E680-6DFA-9A781A33FB2A}"/>
              </a:ext>
            </a:extLst>
          </p:cNvPr>
          <p:cNvSpPr>
            <a:spLocks noGrp="1"/>
          </p:cNvSpPr>
          <p:nvPr>
            <p:ph type="ctrTitle"/>
          </p:nvPr>
        </p:nvSpPr>
        <p:spPr/>
        <p:txBody>
          <a:bodyPr/>
          <a:lstStyle/>
          <a:p>
            <a:r>
              <a:rPr lang="en-US" dirty="0"/>
              <a:t>Finite Sets</a:t>
            </a:r>
          </a:p>
        </p:txBody>
      </p:sp>
      <p:sp>
        <p:nvSpPr>
          <p:cNvPr id="3" name="Subtitle 2">
            <a:extLst>
              <a:ext uri="{FF2B5EF4-FFF2-40B4-BE49-F238E27FC236}">
                <a16:creationId xmlns:a16="http://schemas.microsoft.com/office/drawing/2014/main" id="{69E604E3-6B42-4E83-E298-2C5921A83E88}"/>
              </a:ext>
            </a:extLst>
          </p:cNvPr>
          <p:cNvSpPr>
            <a:spLocks noGrp="1"/>
          </p:cNvSpPr>
          <p:nvPr>
            <p:ph type="subTitle" idx="1"/>
          </p:nvPr>
        </p:nvSpPr>
        <p:spPr/>
        <p:txBody>
          <a:bodyPr/>
          <a:lstStyle/>
          <a:p>
            <a:r>
              <a:rPr lang="en-US" dirty="0"/>
              <a:t>Let us develop a solver for finite sets</a:t>
            </a:r>
          </a:p>
        </p:txBody>
      </p:sp>
    </p:spTree>
    <p:extLst>
      <p:ext uri="{BB962C8B-B14F-4D97-AF65-F5344CB8AC3E}">
        <p14:creationId xmlns:p14="http://schemas.microsoft.com/office/powerpoint/2010/main" val="2634420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FEE8-AC78-1C01-9DE9-F5E5133CD1F4}"/>
              </a:ext>
            </a:extLst>
          </p:cNvPr>
          <p:cNvSpPr>
            <a:spLocks noGrp="1"/>
          </p:cNvSpPr>
          <p:nvPr>
            <p:ph type="title"/>
          </p:nvPr>
        </p:nvSpPr>
        <p:spPr/>
        <p:txBody>
          <a:bodyPr/>
          <a:lstStyle/>
          <a:p>
            <a:r>
              <a:rPr lang="en-US" dirty="0"/>
              <a:t>Core functionality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F512D5-209E-A2F7-BE30-1CDDE8BBB635}"/>
                  </a:ext>
                </a:extLst>
              </p:cNvPr>
              <p:cNvSpPr>
                <a:spLocks noGrp="1"/>
              </p:cNvSpPr>
              <p:nvPr>
                <p:ph idx="1"/>
              </p:nvPr>
            </p:nvSpPr>
            <p:spPr/>
            <p:txBody>
              <a:bodyPr/>
              <a:lstStyle/>
              <a:p>
                <a:r>
                  <a:rPr lang="en-US" dirty="0"/>
                  <a:t>Determine feasibility of conjunctions</a:t>
                </a:r>
              </a:p>
              <a:p>
                <a:pPr marL="0" indent="0">
                  <a:buNone/>
                </a:pPr>
                <a:endParaRPr lang="en-US" dirty="0"/>
              </a:p>
              <a:p>
                <a:pPr marL="0" indent="0">
                  <a:buNone/>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oMath>
                </a14:m>
                <a:endParaRPr lang="en-US" b="0" i="1" dirty="0">
                  <a:latin typeface="Cambria Math" panose="02040503050406030204" pitchFamily="18" charset="0"/>
                  <a:ea typeface="Cambria Math" panose="02040503050406030204" pitchFamily="18" charset="0"/>
                </a:endParaRPr>
              </a:p>
              <a:p>
                <a:pPr marL="0" indent="0">
                  <a:buNone/>
                </a:pPr>
                <a:r>
                  <a:rPr lang="en-US" b="0" dirty="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rPr>
                      <m:t> </m:t>
                    </m:r>
                  </m:oMath>
                </a14:m>
                <a:r>
                  <a:rPr lang="en-US" dirty="0"/>
                  <a:t>   + Arithmetic over |S|</a:t>
                </a:r>
                <a:br>
                  <a:rPr lang="en-US" dirty="0"/>
                </a:br>
                <a:endParaRPr lang="en-US" dirty="0"/>
              </a:p>
              <a:p>
                <a:pPr marL="0" indent="0">
                  <a:buNone/>
                </a:pPr>
                <a:r>
                  <a:rPr lang="en-US" dirty="0"/>
                  <a:t>Enforce that all operators have consistent interpretations.</a:t>
                </a:r>
              </a:p>
              <a:p>
                <a:pPr marL="0" indent="0">
                  <a:buNone/>
                </a:pPr>
                <a:endParaRPr lang="en-US" dirty="0"/>
              </a:p>
              <a:p>
                <a:pPr marL="0" indent="0">
                  <a:buNone/>
                </a:pPr>
                <a:r>
                  <a:rPr lang="en-US" dirty="0"/>
                  <a:t>- Example: If |S| = 5, then S really has precisely 5 elements. </a:t>
                </a:r>
              </a:p>
            </p:txBody>
          </p:sp>
        </mc:Choice>
        <mc:Fallback xmlns="">
          <p:sp>
            <p:nvSpPr>
              <p:cNvPr id="3" name="Content Placeholder 2">
                <a:extLst>
                  <a:ext uri="{FF2B5EF4-FFF2-40B4-BE49-F238E27FC236}">
                    <a16:creationId xmlns:a16="http://schemas.microsoft.com/office/drawing/2014/main" id="{6FF512D5-209E-A2F7-BE30-1CDDE8BBB635}"/>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42909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F0BDD-F69D-BDB5-A1CB-93FDC69CD116}"/>
              </a:ext>
            </a:extLst>
          </p:cNvPr>
          <p:cNvSpPr>
            <a:spLocks noGrp="1"/>
          </p:cNvSpPr>
          <p:nvPr>
            <p:ph type="title"/>
          </p:nvPr>
        </p:nvSpPr>
        <p:spPr/>
        <p:txBody>
          <a:bodyPr/>
          <a:lstStyle/>
          <a:p>
            <a:r>
              <a:rPr lang="en-US" dirty="0"/>
              <a:t>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5FA04-24A4-ABDB-266B-7977518CEA0E}"/>
                  </a:ext>
                </a:extLst>
              </p:cNvPr>
              <p:cNvSpPr>
                <a:spLocks noGrp="1"/>
              </p:cNvSpPr>
              <p:nvPr>
                <p:ph idx="1"/>
              </p:nvPr>
            </p:nvSpPr>
            <p:spPr/>
            <p:txBody>
              <a:bodyPr/>
              <a:lstStyle/>
              <a:p>
                <a:r>
                  <a:rPr lang="en-US" dirty="0"/>
                  <a:t>Every term of type </a:t>
                </a:r>
                <a14:m>
                  <m:oMath xmlns:m="http://schemas.openxmlformats.org/officeDocument/2006/math">
                    <m:r>
                      <a:rPr lang="en-US" b="0" i="1" smtClean="0">
                        <a:latin typeface="Cambria Math" panose="02040503050406030204" pitchFamily="18" charset="0"/>
                      </a:rPr>
                      <m:t>𝑆𝑒𝑡</m:t>
                    </m:r>
                    <m:r>
                      <a:rPr lang="en-US" b="0" i="1" smtClean="0">
                        <a:latin typeface="Cambria Math" panose="02040503050406030204" pitchFamily="18" charset="0"/>
                      </a:rPr>
                      <m:t> </m:t>
                    </m:r>
                    <m:r>
                      <a:rPr lang="en-US" b="0" i="1" smtClean="0">
                        <a:latin typeface="Cambria Math" panose="02040503050406030204" pitchFamily="18" charset="0"/>
                      </a:rPr>
                      <m:t>𝛼</m:t>
                    </m:r>
                  </m:oMath>
                </a14:m>
                <a:r>
                  <a:rPr lang="en-US" dirty="0"/>
                  <a:t> is tracked by </a:t>
                </a:r>
                <a:r>
                  <a:rPr lang="en-US" dirty="0" err="1"/>
                  <a:t>finite_set_theory</a:t>
                </a:r>
                <a:r>
                  <a:rPr lang="en-US" dirty="0"/>
                  <a:t> by a </a:t>
                </a:r>
                <a:r>
                  <a:rPr lang="en-US" i="1" dirty="0"/>
                  <a:t>theory variable</a:t>
                </a:r>
                <a:endParaRPr lang="en-US" dirty="0"/>
              </a:p>
              <a:p>
                <a:pPr marL="0" indent="0">
                  <a:buNone/>
                </a:pPr>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a:p>
                <a:pPr marL="0" indent="0">
                  <a:buNone/>
                </a:pPr>
                <a:endParaRPr lang="en-US" dirty="0"/>
              </a:p>
              <a:p>
                <a:pPr marL="0" indent="0">
                  <a:buNone/>
                </a:pPr>
                <a:r>
                  <a:rPr lang="en-US" dirty="0"/>
                  <a:t>Consistent interpretations are enforced using </a:t>
                </a:r>
                <a:r>
                  <a:rPr lang="en-US" i="1" dirty="0"/>
                  <a:t>theory axioms</a:t>
                </a:r>
                <a:endParaRPr lang="en-US" dirty="0"/>
              </a:p>
            </p:txBody>
          </p:sp>
        </mc:Choice>
        <mc:Fallback xmlns="">
          <p:sp>
            <p:nvSpPr>
              <p:cNvPr id="3" name="Content Placeholder 2">
                <a:extLst>
                  <a:ext uri="{FF2B5EF4-FFF2-40B4-BE49-F238E27FC236}">
                    <a16:creationId xmlns:a16="http://schemas.microsoft.com/office/drawing/2014/main" id="{7E95FA04-24A4-ABDB-266B-7977518CEA0E}"/>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199950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2655-9946-504C-30AD-FD15A09069B8}"/>
              </a:ext>
            </a:extLst>
          </p:cNvPr>
          <p:cNvSpPr>
            <a:spLocks noGrp="1"/>
          </p:cNvSpPr>
          <p:nvPr>
            <p:ph type="title"/>
          </p:nvPr>
        </p:nvSpPr>
        <p:spPr/>
        <p:txBody>
          <a:bodyPr/>
          <a:lstStyle/>
          <a:p>
            <a:r>
              <a:rPr lang="en-US" dirty="0"/>
              <a:t>Theory Axioms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91AED1-51B4-0E20-2021-3A418743D9DC}"/>
                  </a:ext>
                </a:extLst>
              </p:cNvPr>
              <p:cNvSpPr>
                <a:spLocks noGrp="1"/>
              </p:cNvSpPr>
              <p:nvPr>
                <p:ph idx="1"/>
              </p:nvPr>
            </p:nvSpPr>
            <p:spPr>
              <a:xfrm>
                <a:off x="2550543" y="1584084"/>
                <a:ext cx="9261894" cy="4351338"/>
              </a:xfrm>
            </p:spPr>
            <p:txBody>
              <a:bodyPr>
                <a:normAutofit fontScale="77500" lnSpcReduction="20000"/>
              </a:bodyPr>
              <a:lstStyle/>
              <a:p>
                <a:pPr marL="0" indent="0">
                  <a:buNone/>
                </a:pPr>
                <a:r>
                  <a:rPr lang="en-US" b="0"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𝑇</m:t>
                    </m:r>
                  </m:oMath>
                </a14:m>
                <a:endParaRPr lang="en-US" b="0" dirty="0"/>
              </a:p>
              <a:p>
                <a:pPr marL="0" indent="0">
                  <a:buNone/>
                </a:pPr>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𝑇</m:t>
                    </m:r>
                  </m:oMath>
                </a14:m>
                <a:endParaRPr lang="en-US" dirty="0"/>
              </a:p>
              <a:p>
                <a:pPr marL="0" indent="0">
                  <a:buNone/>
                </a:pPr>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r>
                      <a:rPr lang="en-US" i="1">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oMath>
                </a14:m>
                <a:endParaRPr lang="en-US" dirty="0"/>
              </a:p>
              <a:p>
                <a:pPr marL="0" indent="0">
                  <a:buNone/>
                </a:pPr>
                <a:r>
                  <a:rPr lang="en-US" b="0"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pPr marL="0" indent="0">
                  <a:buNone/>
                </a:pPr>
                <a:r>
                  <a:rPr lang="en-US" dirty="0"/>
                  <a:t>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𝛿</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𝛿</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𝑡</m:t>
                    </m:r>
                  </m:oMath>
                </a14:m>
                <a:endParaRPr lang="en-US" dirty="0"/>
              </a:p>
              <a:p>
                <a:pPr marL="0" indent="0">
                  <a:buNone/>
                </a:pPr>
                <a:endParaRPr lang="en-US" dirty="0"/>
              </a:p>
              <a:p>
                <a:pPr marL="0" indent="0">
                  <a:buNone/>
                </a:pP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𝑚𝑎𝑝</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e>
                    </m:d>
                  </m:oMath>
                </a14:m>
                <a:endParaRPr lang="en-US" b="0" dirty="0"/>
              </a:p>
              <a:p>
                <a:pPr marL="0" indent="0">
                  <a:buNone/>
                </a:pPr>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𝑚𝑎𝑝</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e>
                    </m:d>
                    <m:r>
                      <a:rPr lang="en-US" b="0" i="1" smtClean="0">
                        <a:latin typeface="Cambria Math" panose="02040503050406030204" pitchFamily="18" charset="0"/>
                      </a:rPr>
                      <m:t>⇒</m:t>
                    </m:r>
                    <m:r>
                      <a:rPr lang="en-US" b="0" i="1" smtClean="0">
                        <a:latin typeface="Cambria Math" panose="02040503050406030204" pitchFamily="18" charset="0"/>
                      </a:rPr>
                      <m:t>𝑚𝑎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𝑆</m:t>
                        </m:r>
                      </m:e>
                    </m:d>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𝑚𝑎</m:t>
                        </m:r>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rPr>
                              <m:t>−1</m:t>
                            </m:r>
                          </m:sup>
                        </m:sSup>
                        <m:d>
                          <m:dPr>
                            <m:ctrlPr>
                              <a:rPr lang="en-US" i="1">
                                <a:latin typeface="Cambria Math" panose="02040503050406030204" pitchFamily="18" charset="0"/>
                              </a:rPr>
                            </m:ctrlPr>
                          </m:dPr>
                          <m:e>
                            <m:r>
                              <a:rPr lang="en-US" i="1">
                                <a:latin typeface="Cambria Math" panose="02040503050406030204" pitchFamily="18" charset="0"/>
                              </a:rPr>
                              <m:t>𝑓</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𝑆</m:t>
                            </m:r>
                          </m:e>
                        </m:d>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a:p>
                <a:pPr marL="0" indent="0">
                  <a:buNone/>
                </a:pPr>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𝑠𝑒𝑙𝑒𝑐𝑡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marL="0" indent="0">
                  <a:buNone/>
                </a:pPr>
                <a:endParaRPr lang="en-US" dirty="0"/>
              </a:p>
              <a:p>
                <a:pPr marL="0" indent="0">
                  <a:buNone/>
                </a:pPr>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m:t>
                        </m:r>
                        <m:r>
                          <a:rPr lang="en-US" b="0" i="1" smtClean="0">
                            <a:latin typeface="Cambria Math" panose="02040503050406030204" pitchFamily="18" charset="0"/>
                          </a:rPr>
                          <m:t>, </m:t>
                        </m:r>
                        <m:r>
                          <a:rPr lang="en-US" b="0" i="1" smtClean="0">
                            <a:latin typeface="Cambria Math" panose="02040503050406030204" pitchFamily="18" charset="0"/>
                          </a:rPr>
                          <m:t>h𝑖</m:t>
                        </m:r>
                      </m:e>
                    </m:d>
                    <m:r>
                      <a:rPr lang="en-US" b="0" i="1" smtClean="0">
                        <a:latin typeface="Cambria Math" panose="02040503050406030204" pitchFamily="18" charset="0"/>
                      </a:rPr>
                      <m:t>⇔</m:t>
                    </m:r>
                    <m:r>
                      <a:rPr lang="en-US" b="0" i="1" smtClean="0">
                        <a:latin typeface="Cambria Math" panose="02040503050406030204" pitchFamily="18" charset="0"/>
                      </a:rPr>
                      <m:t>𝑙𝑜</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h𝑖</m:t>
                    </m:r>
                  </m:oMath>
                </a14:m>
                <a:endParaRPr lang="en-US" b="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291AED1-51B4-0E20-2021-3A418743D9DC}"/>
                  </a:ext>
                </a:extLst>
              </p:cNvPr>
              <p:cNvSpPr>
                <a:spLocks noGrp="1" noRot="1" noChangeAspect="1" noMove="1" noResize="1" noEditPoints="1" noAdjustHandles="1" noChangeArrowheads="1" noChangeShapeType="1" noTextEdit="1"/>
              </p:cNvSpPr>
              <p:nvPr>
                <p:ph idx="1"/>
              </p:nvPr>
            </p:nvSpPr>
            <p:spPr>
              <a:xfrm>
                <a:off x="2550543" y="1584084"/>
                <a:ext cx="9261894" cy="4351338"/>
              </a:xfrm>
              <a:blipFill>
                <a:blip r:embed="rId2"/>
                <a:stretch>
                  <a:fillRect t="-84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2D66B71-459A-B7D8-1F3E-E33C805575A1}"/>
              </a:ext>
            </a:extLst>
          </p:cNvPr>
          <p:cNvSpPr txBox="1"/>
          <p:nvPr/>
        </p:nvSpPr>
        <p:spPr>
          <a:xfrm>
            <a:off x="1319842" y="2182482"/>
            <a:ext cx="1164101" cy="707886"/>
          </a:xfrm>
          <a:prstGeom prst="rect">
            <a:avLst/>
          </a:prstGeom>
          <a:noFill/>
        </p:spPr>
        <p:txBody>
          <a:bodyPr wrap="none" rtlCol="0">
            <a:spAutoFit/>
          </a:bodyPr>
          <a:lstStyle/>
          <a:p>
            <a:r>
              <a:rPr lang="en-US" sz="4000" dirty="0"/>
              <a:t>Base</a:t>
            </a:r>
          </a:p>
        </p:txBody>
      </p:sp>
      <p:sp>
        <p:nvSpPr>
          <p:cNvPr id="5" name="TextBox 4">
            <a:extLst>
              <a:ext uri="{FF2B5EF4-FFF2-40B4-BE49-F238E27FC236}">
                <a16:creationId xmlns:a16="http://schemas.microsoft.com/office/drawing/2014/main" id="{F2E1FB4B-70D5-78F8-E903-B2F7095DFE98}"/>
              </a:ext>
            </a:extLst>
          </p:cNvPr>
          <p:cNvSpPr txBox="1"/>
          <p:nvPr/>
        </p:nvSpPr>
        <p:spPr>
          <a:xfrm>
            <a:off x="1319842" y="4198187"/>
            <a:ext cx="1446358" cy="707886"/>
          </a:xfrm>
          <a:prstGeom prst="rect">
            <a:avLst/>
          </a:prstGeom>
          <a:noFill/>
        </p:spPr>
        <p:txBody>
          <a:bodyPr wrap="none" rtlCol="0">
            <a:spAutoFit/>
          </a:bodyPr>
          <a:lstStyle/>
          <a:p>
            <a:r>
              <a:rPr lang="en-US" sz="4000" dirty="0"/>
              <a:t>Filters</a:t>
            </a:r>
          </a:p>
        </p:txBody>
      </p:sp>
      <p:sp>
        <p:nvSpPr>
          <p:cNvPr id="6" name="TextBox 5">
            <a:extLst>
              <a:ext uri="{FF2B5EF4-FFF2-40B4-BE49-F238E27FC236}">
                <a16:creationId xmlns:a16="http://schemas.microsoft.com/office/drawing/2014/main" id="{C944F5DA-6318-3DCC-AD27-07D8EAE5711C}"/>
              </a:ext>
            </a:extLst>
          </p:cNvPr>
          <p:cNvSpPr txBox="1"/>
          <p:nvPr/>
        </p:nvSpPr>
        <p:spPr>
          <a:xfrm>
            <a:off x="1319842" y="5273916"/>
            <a:ext cx="1470852" cy="707886"/>
          </a:xfrm>
          <a:prstGeom prst="rect">
            <a:avLst/>
          </a:prstGeom>
          <a:noFill/>
        </p:spPr>
        <p:txBody>
          <a:bodyPr wrap="none" rtlCol="0">
            <a:spAutoFit/>
          </a:bodyPr>
          <a:lstStyle/>
          <a:p>
            <a:r>
              <a:rPr lang="en-US" sz="4000" dirty="0"/>
              <a:t>Range</a:t>
            </a:r>
          </a:p>
        </p:txBody>
      </p:sp>
    </p:spTree>
    <p:extLst>
      <p:ext uri="{BB962C8B-B14F-4D97-AF65-F5344CB8AC3E}">
        <p14:creationId xmlns:p14="http://schemas.microsoft.com/office/powerpoint/2010/main" val="1300592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0F718-6A97-A941-58C7-4D5E616AF692}"/>
              </a:ext>
            </a:extLst>
          </p:cNvPr>
          <p:cNvSpPr>
            <a:spLocks noGrp="1"/>
          </p:cNvSpPr>
          <p:nvPr>
            <p:ph type="title"/>
          </p:nvPr>
        </p:nvSpPr>
        <p:spPr/>
        <p:txBody>
          <a:bodyPr/>
          <a:lstStyle/>
          <a:p>
            <a:r>
              <a:rPr lang="en-US" dirty="0"/>
              <a:t>Minimality</a:t>
            </a:r>
          </a:p>
        </p:txBody>
      </p:sp>
      <p:sp>
        <p:nvSpPr>
          <p:cNvPr id="3" name="Content Placeholder 2">
            <a:extLst>
              <a:ext uri="{FF2B5EF4-FFF2-40B4-BE49-F238E27FC236}">
                <a16:creationId xmlns:a16="http://schemas.microsoft.com/office/drawing/2014/main" id="{0405F07B-B9E3-5DDD-DA69-7F02D6B02865}"/>
              </a:ext>
            </a:extLst>
          </p:cNvPr>
          <p:cNvSpPr>
            <a:spLocks noGrp="1"/>
          </p:cNvSpPr>
          <p:nvPr>
            <p:ph idx="1"/>
          </p:nvPr>
        </p:nvSpPr>
        <p:spPr/>
        <p:txBody>
          <a:bodyPr/>
          <a:lstStyle/>
          <a:p>
            <a:r>
              <a:rPr lang="en-US" dirty="0"/>
              <a:t>Express map </a:t>
            </a:r>
            <a:r>
              <a:rPr lang="en-US"/>
              <a:t>using select</a:t>
            </a:r>
          </a:p>
        </p:txBody>
      </p:sp>
    </p:spTree>
    <p:extLst>
      <p:ext uri="{BB962C8B-B14F-4D97-AF65-F5344CB8AC3E}">
        <p14:creationId xmlns:p14="http://schemas.microsoft.com/office/powerpoint/2010/main" val="1492698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038C-F8E8-1504-2FC8-8477BB746C96}"/>
              </a:ext>
            </a:extLst>
          </p:cNvPr>
          <p:cNvSpPr>
            <a:spLocks noGrp="1"/>
          </p:cNvSpPr>
          <p:nvPr>
            <p:ph type="title"/>
          </p:nvPr>
        </p:nvSpPr>
        <p:spPr/>
        <p:txBody>
          <a:bodyPr/>
          <a:lstStyle/>
          <a:p>
            <a:r>
              <a:rPr lang="en-US"/>
              <a:t>Use Built-in </a:t>
            </a:r>
            <a:r>
              <a:rPr lang="en-US" dirty="0"/>
              <a:t>functions for existential axioms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44D5F8-DF6A-FEDF-D75D-9B16C0AA1EDD}"/>
                  </a:ext>
                </a:extLst>
              </p:cNvPr>
              <p:cNvSpPr txBox="1"/>
              <p:nvPr/>
            </p:nvSpPr>
            <p:spPr>
              <a:xfrm>
                <a:off x="1388853" y="1992703"/>
                <a:ext cx="7511450" cy="138499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𝑠</m:t>
                      </m:r>
                      <m:r>
                        <a:rPr lang="en-US" sz="2800" i="1" smtClean="0">
                          <a:latin typeface="Cambria Math" panose="02040503050406030204" pitchFamily="18" charset="0"/>
                        </a:rPr>
                        <m:t>≠</m:t>
                      </m:r>
                      <m:r>
                        <a:rPr lang="en-US" sz="2800" i="1" smtClean="0">
                          <a:latin typeface="Cambria Math" panose="02040503050406030204" pitchFamily="18" charset="0"/>
                        </a:rPr>
                        <m:t>𝑡</m:t>
                      </m:r>
                      <m:r>
                        <a:rPr lang="en-US" sz="280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 </m:t>
                      </m:r>
                    </m:oMath>
                  </m:oMathPara>
                </a14:m>
                <a:endParaRPr lang="en-US" sz="2800" b="0" i="1" dirty="0">
                  <a:latin typeface="Cambria Math" panose="02040503050406030204" pitchFamily="18" charset="0"/>
                </a:endParaRPr>
              </a:p>
              <a:p>
                <a:pPr marL="0" indent="0">
                  <a:buNone/>
                </a:pPr>
                <a:r>
                  <a:rPr lang="en-US" sz="2800" dirty="0" err="1">
                    <a:latin typeface="Cambria Math" panose="02040503050406030204" pitchFamily="18" charset="0"/>
                  </a:rPr>
                  <a:t>Skolemize</a:t>
                </a:r>
                <a:r>
                  <a:rPr lang="en-US" sz="2800" dirty="0">
                    <a:latin typeface="Cambria Math" panose="02040503050406030204" pitchFamily="18" charset="0"/>
                  </a:rPr>
                  <a:t>:</a:t>
                </a:r>
                <a:br>
                  <a:rPr lang="en-US" sz="2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i="1" smtClean="0">
                          <a:latin typeface="Cambria Math" panose="02040503050406030204" pitchFamily="18" charset="0"/>
                        </a:rPr>
                        <m:t>𝛿</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 </m:t>
                          </m:r>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𝛿</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𝑡</m:t>
                      </m:r>
                    </m:oMath>
                  </m:oMathPara>
                </a14:m>
                <a:endParaRPr lang="en-US" sz="2800" dirty="0"/>
              </a:p>
            </p:txBody>
          </p:sp>
        </mc:Choice>
        <mc:Fallback xmlns="">
          <p:sp>
            <p:nvSpPr>
              <p:cNvPr id="5" name="TextBox 4">
                <a:extLst>
                  <a:ext uri="{FF2B5EF4-FFF2-40B4-BE49-F238E27FC236}">
                    <a16:creationId xmlns:a16="http://schemas.microsoft.com/office/drawing/2014/main" id="{0144D5F8-DF6A-FEDF-D75D-9B16C0AA1EDD}"/>
                  </a:ext>
                </a:extLst>
              </p:cNvPr>
              <p:cNvSpPr txBox="1">
                <a:spLocks noRot="1" noChangeAspect="1" noMove="1" noResize="1" noEditPoints="1" noAdjustHandles="1" noChangeArrowheads="1" noChangeShapeType="1" noTextEdit="1"/>
              </p:cNvSpPr>
              <p:nvPr/>
            </p:nvSpPr>
            <p:spPr>
              <a:xfrm>
                <a:off x="1388853" y="1992703"/>
                <a:ext cx="7511450" cy="1384995"/>
              </a:xfrm>
              <a:prstGeom prst="rect">
                <a:avLst/>
              </a:prstGeom>
              <a:blipFill>
                <a:blip r:embed="rId2"/>
                <a:stretch>
                  <a:fillRect l="-1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F71166-4BAB-92A4-F19E-28E62A3BD831}"/>
                  </a:ext>
                </a:extLst>
              </p:cNvPr>
              <p:cNvSpPr txBox="1"/>
              <p:nvPr/>
            </p:nvSpPr>
            <p:spPr>
              <a:xfrm>
                <a:off x="1202666" y="4077421"/>
                <a:ext cx="9786667" cy="230223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𝑚𝑎𝑝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𝑓</m:t>
                          </m:r>
                          <m:r>
                            <a:rPr lang="en-US" sz="2800" b="0" i="1" smtClean="0">
                              <a:latin typeface="Cambria Math" panose="02040503050406030204" pitchFamily="18" charset="0"/>
                            </a:rPr>
                            <m:t>, </m:t>
                          </m:r>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 . </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m:t>
                      </m:r>
                    </m:oMath>
                  </m:oMathPara>
                </a14:m>
                <a:endParaRPr lang="en-US" sz="2800" b="0" i="1" dirty="0">
                  <a:latin typeface="Cambria Math" panose="02040503050406030204" pitchFamily="18" charset="0"/>
                </a:endParaRPr>
              </a:p>
              <a:p>
                <a:r>
                  <a:rPr lang="en-US" sz="2800" dirty="0" err="1">
                    <a:latin typeface="Cambria Math" panose="02040503050406030204" pitchFamily="18" charset="0"/>
                  </a:rPr>
                  <a:t>Skolemize</a:t>
                </a:r>
                <a:r>
                  <a:rPr lang="en-US" sz="2800" dirty="0">
                    <a:latin typeface="Cambria Math" panose="02040503050406030204" pitchFamily="18" charset="0"/>
                  </a:rPr>
                  <a:t>:</a:t>
                </a:r>
              </a:p>
              <a:p>
                <a:pPr/>
                <a:br>
                  <a:rPr lang="en-US" sz="2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𝑚𝑎𝑝</m:t>
                      </m:r>
                      <m:d>
                        <m:dPr>
                          <m:ctrlPr>
                            <a:rPr lang="en-US" sz="2800" i="1">
                              <a:latin typeface="Cambria Math" panose="02040503050406030204" pitchFamily="18" charset="0"/>
                            </a:rPr>
                          </m:ctrlPr>
                        </m:dPr>
                        <m:e>
                          <m:r>
                            <a:rPr lang="en-US" sz="2800" i="1">
                              <a:latin typeface="Cambria Math" panose="02040503050406030204" pitchFamily="18" charset="0"/>
                            </a:rPr>
                            <m:t>𝑓</m:t>
                          </m:r>
                          <m:r>
                            <a:rPr lang="en-US" sz="2800" i="1">
                              <a:latin typeface="Cambria Math" panose="02040503050406030204" pitchFamily="18" charset="0"/>
                            </a:rPr>
                            <m:t>, </m:t>
                          </m:r>
                          <m:r>
                            <a:rPr lang="en-US" sz="2800" i="1">
                              <a:latin typeface="Cambria Math" panose="02040503050406030204" pitchFamily="18" charset="0"/>
                            </a:rPr>
                            <m:t>𝑆</m:t>
                          </m:r>
                        </m:e>
                      </m:d>
                      <m:r>
                        <a:rPr lang="en-US" sz="2800" i="1">
                          <a:latin typeface="Cambria Math" panose="02040503050406030204" pitchFamily="18" charset="0"/>
                        </a:rPr>
                        <m:t>⇒</m:t>
                      </m:r>
                      <m:r>
                        <a:rPr lang="en-US" sz="2800" i="1">
                          <a:latin typeface="Cambria Math" panose="02040503050406030204" pitchFamily="18" charset="0"/>
                        </a:rPr>
                        <m:t>𝑚𝑎</m:t>
                      </m:r>
                      <m:sSup>
                        <m:sSupPr>
                          <m:ctrlPr>
                            <a:rPr lang="en-US" sz="2800" i="1">
                              <a:latin typeface="Cambria Math" panose="02040503050406030204" pitchFamily="18" charset="0"/>
                            </a:rPr>
                          </m:ctrlPr>
                        </m:sSupPr>
                        <m:e>
                          <m:r>
                            <a:rPr lang="en-US" sz="2800" i="1">
                              <a:latin typeface="Cambria Math" panose="02040503050406030204" pitchFamily="18" charset="0"/>
                            </a:rPr>
                            <m:t>𝑝</m:t>
                          </m:r>
                        </m:e>
                        <m:sup>
                          <m:r>
                            <a:rPr lang="en-US" sz="2800" i="1">
                              <a:latin typeface="Cambria Math" panose="02040503050406030204" pitchFamily="18" charset="0"/>
                            </a:rPr>
                            <m:t>−1</m:t>
                          </m:r>
                        </m:sup>
                      </m:sSup>
                      <m:d>
                        <m:dPr>
                          <m:ctrlPr>
                            <a:rPr lang="en-US" sz="2800" i="1">
                              <a:latin typeface="Cambria Math" panose="02040503050406030204" pitchFamily="18" charset="0"/>
                            </a:rPr>
                          </m:ctrlPr>
                        </m:dPr>
                        <m:e>
                          <m:r>
                            <a:rPr lang="en-US" sz="2800" i="1">
                              <a:latin typeface="Cambria Math" panose="02040503050406030204" pitchFamily="18" charset="0"/>
                            </a:rPr>
                            <m:t>𝑓</m:t>
                          </m:r>
                          <m:r>
                            <a:rPr lang="en-US" sz="2800" i="1">
                              <a:latin typeface="Cambria Math" panose="02040503050406030204" pitchFamily="18" charset="0"/>
                            </a:rPr>
                            <m:t>, </m:t>
                          </m:r>
                          <m:r>
                            <a:rPr lang="en-US" sz="2800" i="1">
                              <a:latin typeface="Cambria Math" panose="02040503050406030204" pitchFamily="18" charset="0"/>
                            </a:rPr>
                            <m:t>𝑥</m:t>
                          </m:r>
                          <m:r>
                            <a:rPr lang="en-US" sz="2800" i="1">
                              <a:latin typeface="Cambria Math" panose="02040503050406030204" pitchFamily="18" charset="0"/>
                            </a:rPr>
                            <m:t>, </m:t>
                          </m:r>
                          <m:r>
                            <a:rPr lang="en-US" sz="2800" i="1">
                              <a:latin typeface="Cambria Math" panose="02040503050406030204" pitchFamily="18" charset="0"/>
                            </a:rPr>
                            <m:t>𝑆</m:t>
                          </m:r>
                        </m:e>
                      </m:d>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𝑚𝑎</m:t>
                          </m:r>
                          <m:sSup>
                            <m:sSupPr>
                              <m:ctrlPr>
                                <a:rPr lang="en-US" sz="2800" i="1">
                                  <a:latin typeface="Cambria Math" panose="02040503050406030204" pitchFamily="18" charset="0"/>
                                </a:rPr>
                              </m:ctrlPr>
                            </m:sSupPr>
                            <m:e>
                              <m:r>
                                <a:rPr lang="en-US" sz="2800" i="1">
                                  <a:latin typeface="Cambria Math" panose="02040503050406030204" pitchFamily="18" charset="0"/>
                                </a:rPr>
                                <m:t>𝑝</m:t>
                              </m:r>
                            </m:e>
                            <m:sup>
                              <m:r>
                                <a:rPr lang="en-US" sz="2800" i="1">
                                  <a:latin typeface="Cambria Math" panose="02040503050406030204" pitchFamily="18" charset="0"/>
                                </a:rPr>
                                <m:t>−1</m:t>
                              </m:r>
                            </m:sup>
                          </m:sSup>
                          <m:d>
                            <m:dPr>
                              <m:ctrlPr>
                                <a:rPr lang="en-US" sz="2800" i="1">
                                  <a:latin typeface="Cambria Math" panose="02040503050406030204" pitchFamily="18" charset="0"/>
                                </a:rPr>
                              </m:ctrlPr>
                            </m:dPr>
                            <m:e>
                              <m:r>
                                <a:rPr lang="en-US" sz="2800" i="1">
                                  <a:latin typeface="Cambria Math" panose="02040503050406030204" pitchFamily="18" charset="0"/>
                                </a:rPr>
                                <m:t>𝑓</m:t>
                              </m:r>
                              <m:r>
                                <a:rPr lang="en-US" sz="2800" i="1">
                                  <a:latin typeface="Cambria Math" panose="02040503050406030204" pitchFamily="18" charset="0"/>
                                </a:rPr>
                                <m:t>, </m:t>
                              </m:r>
                              <m:r>
                                <a:rPr lang="en-US" sz="2800" i="1">
                                  <a:latin typeface="Cambria Math" panose="02040503050406030204" pitchFamily="18" charset="0"/>
                                </a:rPr>
                                <m:t>𝑥</m:t>
                              </m:r>
                              <m:r>
                                <a:rPr lang="en-US" sz="2800" i="1">
                                  <a:latin typeface="Cambria Math" panose="02040503050406030204" pitchFamily="18" charset="0"/>
                                </a:rPr>
                                <m:t>, </m:t>
                              </m:r>
                              <m:r>
                                <a:rPr lang="en-US" sz="2800" i="1">
                                  <a:latin typeface="Cambria Math" panose="02040503050406030204" pitchFamily="18" charset="0"/>
                                </a:rPr>
                                <m:t>𝑆</m:t>
                              </m:r>
                            </m:e>
                          </m:d>
                        </m:e>
                      </m:d>
                      <m:r>
                        <a:rPr lang="en-US" sz="2800" i="1">
                          <a:latin typeface="Cambria Math" panose="02040503050406030204" pitchFamily="18" charset="0"/>
                        </a:rPr>
                        <m:t>=</m:t>
                      </m:r>
                      <m:r>
                        <a:rPr lang="en-US" sz="2800" i="1">
                          <a:latin typeface="Cambria Math" panose="02040503050406030204" pitchFamily="18" charset="0"/>
                        </a:rPr>
                        <m:t>𝑥</m:t>
                      </m:r>
                    </m:oMath>
                  </m:oMathPara>
                </a14:m>
                <a:endParaRPr lang="en-US" sz="2800" dirty="0"/>
              </a:p>
              <a:p>
                <a:pPr marL="0" indent="0">
                  <a:buNone/>
                </a:pPr>
                <a:endParaRPr lang="en-US" sz="2800" dirty="0"/>
              </a:p>
            </p:txBody>
          </p:sp>
        </mc:Choice>
        <mc:Fallback xmlns="">
          <p:sp>
            <p:nvSpPr>
              <p:cNvPr id="6" name="TextBox 5">
                <a:extLst>
                  <a:ext uri="{FF2B5EF4-FFF2-40B4-BE49-F238E27FC236}">
                    <a16:creationId xmlns:a16="http://schemas.microsoft.com/office/drawing/2014/main" id="{04F71166-4BAB-92A4-F19E-28E62A3BD831}"/>
                  </a:ext>
                </a:extLst>
              </p:cNvPr>
              <p:cNvSpPr txBox="1">
                <a:spLocks noRot="1" noChangeAspect="1" noMove="1" noResize="1" noEditPoints="1" noAdjustHandles="1" noChangeArrowheads="1" noChangeShapeType="1" noTextEdit="1"/>
              </p:cNvSpPr>
              <p:nvPr/>
            </p:nvSpPr>
            <p:spPr>
              <a:xfrm>
                <a:off x="1202666" y="4077421"/>
                <a:ext cx="9786667" cy="2302233"/>
              </a:xfrm>
              <a:prstGeom prst="rect">
                <a:avLst/>
              </a:prstGeom>
              <a:blipFill>
                <a:blip r:embed="rId3"/>
                <a:stretch>
                  <a:fillRect l="-1245"/>
                </a:stretch>
              </a:blipFill>
            </p:spPr>
            <p:txBody>
              <a:bodyPr/>
              <a:lstStyle/>
              <a:p>
                <a:r>
                  <a:rPr lang="en-US">
                    <a:noFill/>
                  </a:rPr>
                  <a:t> </a:t>
                </a:r>
              </a:p>
            </p:txBody>
          </p:sp>
        </mc:Fallback>
      </mc:AlternateContent>
    </p:spTree>
    <p:extLst>
      <p:ext uri="{BB962C8B-B14F-4D97-AF65-F5344CB8AC3E}">
        <p14:creationId xmlns:p14="http://schemas.microsoft.com/office/powerpoint/2010/main" val="3110642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C9278-4852-34C4-EB8F-0715F1C8F0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DFD0D-6FA5-3245-F07E-EB953B4157F9}"/>
              </a:ext>
            </a:extLst>
          </p:cNvPr>
          <p:cNvSpPr>
            <a:spLocks noGrp="1"/>
          </p:cNvSpPr>
          <p:nvPr>
            <p:ph type="title"/>
          </p:nvPr>
        </p:nvSpPr>
        <p:spPr/>
        <p:txBody>
          <a:bodyPr/>
          <a:lstStyle/>
          <a:p>
            <a:r>
              <a:rPr lang="en-US" dirty="0"/>
              <a:t>Theory Axiom Saturation – for Base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59DC19-2BAC-FDA6-0F6F-71124B847067}"/>
                  </a:ext>
                </a:extLst>
              </p:cNvPr>
              <p:cNvSpPr>
                <a:spLocks noGrp="1"/>
              </p:cNvSpPr>
              <p:nvPr>
                <p:ph idx="1"/>
              </p:nvPr>
            </p:nvSpPr>
            <p:spPr/>
            <p:txBody>
              <a:bodyPr>
                <a:normAutofit fontScale="77500" lnSpcReduction="20000"/>
              </a:bodyPr>
              <a:lstStyle/>
              <a:p>
                <a:pPr marL="0" indent="0">
                  <a:buNone/>
                </a:pPr>
                <a:r>
                  <a:rPr lang="en-US" sz="3900" dirty="0"/>
                  <a:t>		    </a:t>
                </a:r>
                <a14:m>
                  <m:oMath xmlns:m="http://schemas.openxmlformats.org/officeDocument/2006/math">
                    <m:r>
                      <a:rPr lang="en-US" sz="3900" b="0" i="1" smtClean="0">
                        <a:latin typeface="Cambria Math" panose="02040503050406030204" pitchFamily="18" charset="0"/>
                      </a:rPr>
                      <m:t>∀</m:t>
                    </m:r>
                    <m:r>
                      <a:rPr lang="en-US" sz="3900" b="0" i="1" smtClean="0">
                        <a:latin typeface="Cambria Math" panose="02040503050406030204" pitchFamily="18" charset="0"/>
                      </a:rPr>
                      <m:t>𝑥</m:t>
                    </m:r>
                    <m:r>
                      <a:rPr lang="en-US" sz="3900" b="0" i="1" smtClean="0">
                        <a:latin typeface="Cambria Math" panose="02040503050406030204" pitchFamily="18" charset="0"/>
                      </a:rPr>
                      <m:t> </m:t>
                    </m:r>
                    <m:r>
                      <a:rPr lang="en-US" sz="3900" b="0" i="1" smtClean="0">
                        <a:latin typeface="Cambria Math" panose="02040503050406030204" pitchFamily="18" charset="0"/>
                      </a:rPr>
                      <m:t>𝑆</m:t>
                    </m:r>
                    <m:r>
                      <a:rPr lang="en-US" sz="3900" b="0" i="1" smtClean="0">
                        <a:latin typeface="Cambria Math" panose="02040503050406030204" pitchFamily="18" charset="0"/>
                      </a:rPr>
                      <m:t>, </m:t>
                    </m:r>
                    <m:r>
                      <a:rPr lang="en-US" sz="3900" b="0" i="1" smtClean="0">
                        <a:latin typeface="Cambria Math" panose="02040503050406030204" pitchFamily="18" charset="0"/>
                      </a:rPr>
                      <m:t>𝑇</m:t>
                    </m:r>
                    <m:r>
                      <a:rPr lang="en-US" sz="3900" b="0" i="1" smtClean="0">
                        <a:latin typeface="Cambria Math" panose="02040503050406030204" pitchFamily="18" charset="0"/>
                      </a:rPr>
                      <m:t> . </m:t>
                    </m:r>
                    <m:r>
                      <a:rPr lang="en-US" sz="3900" b="0" i="1" smtClean="0">
                        <a:latin typeface="Cambria Math" panose="02040503050406030204" pitchFamily="18" charset="0"/>
                      </a:rPr>
                      <m:t>𝑥</m:t>
                    </m:r>
                    <m:r>
                      <a:rPr lang="en-US" sz="3900" b="0" i="1" smtClean="0">
                        <a:latin typeface="Cambria Math" panose="02040503050406030204" pitchFamily="18" charset="0"/>
                      </a:rPr>
                      <m:t>∈</m:t>
                    </m:r>
                    <m:r>
                      <a:rPr lang="en-US" sz="3900" b="0" i="1" smtClean="0">
                        <a:latin typeface="Cambria Math" panose="02040503050406030204" pitchFamily="18" charset="0"/>
                      </a:rPr>
                      <m:t>𝑆</m:t>
                    </m:r>
                    <m:r>
                      <a:rPr lang="en-US" sz="3900" b="0" i="1" smtClean="0">
                        <a:latin typeface="Cambria Math" panose="02040503050406030204" pitchFamily="18" charset="0"/>
                      </a:rPr>
                      <m:t>∪</m:t>
                    </m:r>
                    <m:r>
                      <a:rPr lang="en-US" sz="3900" b="0" i="1" smtClean="0">
                        <a:latin typeface="Cambria Math" panose="02040503050406030204" pitchFamily="18" charset="0"/>
                      </a:rPr>
                      <m:t>𝑇</m:t>
                    </m:r>
                    <m:r>
                      <a:rPr lang="en-US" sz="3900" b="0" i="1" smtClean="0">
                        <a:latin typeface="Cambria Math" panose="02040503050406030204" pitchFamily="18" charset="0"/>
                      </a:rPr>
                      <m:t>⇔</m:t>
                    </m:r>
                    <m:r>
                      <a:rPr lang="en-US" sz="3900" b="0" i="1" smtClean="0">
                        <a:latin typeface="Cambria Math" panose="02040503050406030204" pitchFamily="18" charset="0"/>
                      </a:rPr>
                      <m:t>𝑥</m:t>
                    </m:r>
                    <m:r>
                      <a:rPr lang="en-US" sz="3900" b="0" i="1" smtClean="0">
                        <a:latin typeface="Cambria Math" panose="02040503050406030204" pitchFamily="18" charset="0"/>
                      </a:rPr>
                      <m:t>∈</m:t>
                    </m:r>
                    <m:r>
                      <a:rPr lang="en-US" sz="3900" b="0" i="1" smtClean="0">
                        <a:latin typeface="Cambria Math" panose="02040503050406030204" pitchFamily="18" charset="0"/>
                      </a:rPr>
                      <m:t>𝑆</m:t>
                    </m:r>
                    <m:r>
                      <a:rPr lang="en-US" sz="3900" b="0" i="1" smtClean="0">
                        <a:latin typeface="Cambria Math" panose="02040503050406030204" pitchFamily="18" charset="0"/>
                      </a:rPr>
                      <m:t>∨</m:t>
                    </m:r>
                    <m:r>
                      <a:rPr lang="en-US" sz="3900" b="0" i="1" smtClean="0">
                        <a:latin typeface="Cambria Math" panose="02040503050406030204" pitchFamily="18" charset="0"/>
                      </a:rPr>
                      <m:t>𝑥</m:t>
                    </m:r>
                    <m:r>
                      <a:rPr lang="en-US" sz="3900" b="0" i="1" smtClean="0">
                        <a:latin typeface="Cambria Math" panose="02040503050406030204" pitchFamily="18" charset="0"/>
                      </a:rPr>
                      <m:t>∈</m:t>
                    </m:r>
                    <m:r>
                      <a:rPr lang="en-US" sz="3900" b="0" i="1" smtClean="0">
                        <a:latin typeface="Cambria Math" panose="02040503050406030204" pitchFamily="18" charset="0"/>
                      </a:rPr>
                      <m:t>𝑇</m:t>
                    </m:r>
                  </m:oMath>
                </a14:m>
                <a:endParaRPr lang="en-US" sz="3900" b="0" dirty="0"/>
              </a:p>
              <a:p>
                <a:pPr marL="0" indent="0">
                  <a:buNone/>
                </a:pPr>
                <a:endParaRPr lang="en-US" sz="3900" dirty="0"/>
              </a:p>
              <a:p>
                <a:pPr marL="0" indent="0">
                  <a:buNone/>
                </a:pPr>
                <a:r>
                  <a:rPr lang="en-US" sz="3900" dirty="0"/>
                  <a:t>    	    </a:t>
                </a:r>
                <a14:m>
                  <m:oMath xmlns:m="http://schemas.openxmlformats.org/officeDocument/2006/math">
                    <m:f>
                      <m:fPr>
                        <m:ctrlPr>
                          <a:rPr lang="en-US" sz="3900" i="1">
                            <a:latin typeface="Cambria Math" panose="02040503050406030204" pitchFamily="18" charset="0"/>
                          </a:rPr>
                        </m:ctrlPr>
                      </m:fPr>
                      <m:num>
                        <m:r>
                          <a:rPr lang="en-US" sz="3900" b="0" i="1" smtClean="0">
                            <a:latin typeface="Cambria Math" panose="02040503050406030204" pitchFamily="18" charset="0"/>
                          </a:rPr>
                          <m:t>𝑥</m:t>
                        </m:r>
                        <m:r>
                          <a:rPr lang="en-US" sz="3900" i="1">
                            <a:latin typeface="Cambria Math" panose="02040503050406030204" pitchFamily="18" charset="0"/>
                          </a:rPr>
                          <m:t>∈</m:t>
                        </m:r>
                        <m:r>
                          <a:rPr lang="en-US" sz="3900" b="0" i="1" smtClean="0">
                            <a:latin typeface="Cambria Math" panose="02040503050406030204" pitchFamily="18" charset="0"/>
                          </a:rPr>
                          <m:t>𝑈</m:t>
                        </m:r>
                        <m:r>
                          <a:rPr lang="en-US" sz="3900" b="0" i="1" smtClean="0">
                            <a:latin typeface="Cambria Math" panose="02040503050406030204" pitchFamily="18" charset="0"/>
                          </a:rPr>
                          <m:t>,    </m:t>
                        </m:r>
                        <m:r>
                          <a:rPr lang="en-US" sz="3900" b="0" i="1" smtClean="0">
                            <a:latin typeface="Cambria Math" panose="02040503050406030204" pitchFamily="18" charset="0"/>
                          </a:rPr>
                          <m:t>𝑈</m:t>
                        </m:r>
                        <m:r>
                          <a:rPr lang="en-US" sz="3900" b="0" i="1" smtClean="0">
                            <a:latin typeface="Cambria Math" panose="02040503050406030204" pitchFamily="18" charset="0"/>
                          </a:rPr>
                          <m:t> ~ </m:t>
                        </m:r>
                        <m:r>
                          <a:rPr lang="en-US" sz="3900" b="0" i="1" smtClean="0">
                            <a:latin typeface="Cambria Math" panose="02040503050406030204" pitchFamily="18" charset="0"/>
                          </a:rPr>
                          <m:t>𝑆</m:t>
                        </m:r>
                        <m:r>
                          <a:rPr lang="en-US" sz="3900" b="0" i="1" smtClean="0">
                            <a:latin typeface="Cambria Math" panose="02040503050406030204" pitchFamily="18" charset="0"/>
                          </a:rPr>
                          <m:t>∪</m:t>
                        </m:r>
                        <m:r>
                          <a:rPr lang="en-US" sz="3900" b="0" i="1" smtClean="0">
                            <a:latin typeface="Cambria Math" panose="02040503050406030204" pitchFamily="18" charset="0"/>
                          </a:rPr>
                          <m:t>𝑇</m:t>
                        </m:r>
                      </m:num>
                      <m:den>
                        <m:r>
                          <a:rPr lang="en-US" sz="3900" i="1">
                            <a:latin typeface="Cambria Math" panose="02040503050406030204" pitchFamily="18" charset="0"/>
                          </a:rPr>
                          <m:t>𝑥</m:t>
                        </m:r>
                        <m:r>
                          <a:rPr lang="en-US" sz="3900" i="1">
                            <a:latin typeface="Cambria Math" panose="02040503050406030204" pitchFamily="18" charset="0"/>
                          </a:rPr>
                          <m:t>∈</m:t>
                        </m:r>
                        <m:r>
                          <a:rPr lang="en-US" sz="3900" b="0" i="1" smtClean="0">
                            <a:latin typeface="Cambria Math" panose="02040503050406030204" pitchFamily="18" charset="0"/>
                          </a:rPr>
                          <m:t>𝑆</m:t>
                        </m:r>
                        <m:r>
                          <a:rPr lang="en-US" sz="3900" b="0" i="1" smtClean="0">
                            <a:latin typeface="Cambria Math" panose="02040503050406030204" pitchFamily="18" charset="0"/>
                          </a:rPr>
                          <m:t>∪</m:t>
                        </m:r>
                        <m:r>
                          <a:rPr lang="en-US" sz="3900" b="0" i="1" smtClean="0">
                            <a:latin typeface="Cambria Math" panose="02040503050406030204" pitchFamily="18" charset="0"/>
                          </a:rPr>
                          <m:t>𝑇</m:t>
                        </m:r>
                        <m:r>
                          <a:rPr lang="en-US" sz="3900" i="1">
                            <a:latin typeface="Cambria Math" panose="02040503050406030204" pitchFamily="18" charset="0"/>
                          </a:rPr>
                          <m:t>⇔</m:t>
                        </m:r>
                        <m:r>
                          <a:rPr lang="en-US" sz="3900" i="1">
                            <a:latin typeface="Cambria Math" panose="02040503050406030204" pitchFamily="18" charset="0"/>
                          </a:rPr>
                          <m:t>𝑥</m:t>
                        </m:r>
                        <m:r>
                          <a:rPr lang="en-US" sz="3900" i="1">
                            <a:latin typeface="Cambria Math" panose="02040503050406030204" pitchFamily="18" charset="0"/>
                          </a:rPr>
                          <m:t>∈</m:t>
                        </m:r>
                        <m:r>
                          <a:rPr lang="en-US" sz="3900" i="1">
                            <a:latin typeface="Cambria Math" panose="02040503050406030204" pitchFamily="18" charset="0"/>
                          </a:rPr>
                          <m:t>𝑆</m:t>
                        </m:r>
                        <m:r>
                          <a:rPr lang="en-US" sz="3900" i="1">
                            <a:latin typeface="Cambria Math" panose="02040503050406030204" pitchFamily="18" charset="0"/>
                          </a:rPr>
                          <m:t>∨</m:t>
                        </m:r>
                        <m:r>
                          <a:rPr lang="en-US" sz="3900" i="1">
                            <a:latin typeface="Cambria Math" panose="02040503050406030204" pitchFamily="18" charset="0"/>
                          </a:rPr>
                          <m:t>𝑥</m:t>
                        </m:r>
                        <m:r>
                          <a:rPr lang="en-US" sz="3900" i="1">
                            <a:latin typeface="Cambria Math" panose="02040503050406030204" pitchFamily="18" charset="0"/>
                          </a:rPr>
                          <m:t>∈</m:t>
                        </m:r>
                        <m:r>
                          <a:rPr lang="en-US" sz="3900" i="1">
                            <a:latin typeface="Cambria Math" panose="02040503050406030204" pitchFamily="18" charset="0"/>
                          </a:rPr>
                          <m:t>𝑇</m:t>
                        </m:r>
                        <m:r>
                          <m:rPr>
                            <m:nor/>
                          </m:rPr>
                          <a:rPr lang="en-US" sz="3900" dirty="0"/>
                          <m:t> </m:t>
                        </m:r>
                      </m:den>
                    </m:f>
                  </m:oMath>
                </a14:m>
                <a:r>
                  <a:rPr lang="en-US" sz="3000" dirty="0"/>
                  <a:t>                    </a:t>
                </a:r>
                <a14:m>
                  <m:oMath xmlns:m="http://schemas.openxmlformats.org/officeDocument/2006/math">
                    <m:f>
                      <m:fPr>
                        <m:ctrlPr>
                          <a:rPr lang="en-US" sz="3900" i="1">
                            <a:latin typeface="Cambria Math" panose="02040503050406030204" pitchFamily="18" charset="0"/>
                          </a:rPr>
                        </m:ctrlPr>
                      </m:fPr>
                      <m:num>
                        <m:r>
                          <a:rPr lang="en-US" sz="3900" i="1">
                            <a:latin typeface="Cambria Math" panose="02040503050406030204" pitchFamily="18" charset="0"/>
                          </a:rPr>
                          <m:t>𝑥</m:t>
                        </m:r>
                        <m:r>
                          <a:rPr lang="en-US" sz="3900" i="1">
                            <a:latin typeface="Cambria Math" panose="02040503050406030204" pitchFamily="18" charset="0"/>
                          </a:rPr>
                          <m:t>∈</m:t>
                        </m:r>
                        <m:r>
                          <a:rPr lang="en-US" sz="3900" i="1">
                            <a:latin typeface="Cambria Math" panose="02040503050406030204" pitchFamily="18" charset="0"/>
                          </a:rPr>
                          <m:t>𝑈</m:t>
                        </m:r>
                        <m:r>
                          <a:rPr lang="en-US" sz="3900" b="0" i="1" smtClean="0">
                            <a:latin typeface="Cambria Math" panose="02040503050406030204" pitchFamily="18" charset="0"/>
                          </a:rPr>
                          <m:t>≡</m:t>
                        </m:r>
                        <m:r>
                          <a:rPr lang="en-US" sz="3900" b="0" i="1" smtClean="0">
                            <a:latin typeface="Cambria Math" panose="02040503050406030204" pitchFamily="18" charset="0"/>
                          </a:rPr>
                          <m:t>𝑣</m:t>
                        </m:r>
                        <m:r>
                          <a:rPr lang="en-US" sz="3900" b="0" i="1" smtClean="0">
                            <a:latin typeface="Cambria Math" panose="02040503050406030204" pitchFamily="18" charset="0"/>
                          </a:rPr>
                          <m:t>           </m:t>
                        </m:r>
                        <m:r>
                          <a:rPr lang="en-US" sz="3900" b="0" i="1" smtClean="0">
                            <a:latin typeface="Cambria Math" panose="02040503050406030204" pitchFamily="18" charset="0"/>
                          </a:rPr>
                          <m:t>𝑈</m:t>
                        </m:r>
                        <m:r>
                          <a:rPr lang="en-US" sz="3900" b="0" i="1" smtClean="0">
                            <a:latin typeface="Cambria Math" panose="02040503050406030204" pitchFamily="18" charset="0"/>
                          </a:rPr>
                          <m:t>∼</m:t>
                        </m:r>
                        <m:r>
                          <a:rPr lang="en-US" sz="3900" b="0" i="1" smtClean="0">
                            <a:latin typeface="Cambria Math" panose="02040503050406030204" pitchFamily="18" charset="0"/>
                          </a:rPr>
                          <m:t>𝑆</m:t>
                        </m:r>
                        <m:r>
                          <a:rPr lang="en-US" sz="3900" b="0" i="1" smtClean="0">
                            <a:latin typeface="Cambria Math" panose="02040503050406030204" pitchFamily="18" charset="0"/>
                          </a:rPr>
                          <m:t>     </m:t>
                        </m:r>
                        <m:r>
                          <a:rPr lang="en-US" sz="3900" i="1">
                            <a:latin typeface="Cambria Math" panose="02040503050406030204" pitchFamily="18" charset="0"/>
                          </a:rPr>
                          <m:t>𝑆</m:t>
                        </m:r>
                        <m:r>
                          <a:rPr lang="en-US" sz="3900" i="1">
                            <a:latin typeface="Cambria Math" panose="02040503050406030204" pitchFamily="18" charset="0"/>
                          </a:rPr>
                          <m:t>∪</m:t>
                        </m:r>
                        <m:r>
                          <a:rPr lang="en-US" sz="3900" i="1">
                            <a:latin typeface="Cambria Math" panose="02040503050406030204" pitchFamily="18" charset="0"/>
                          </a:rPr>
                          <m:t>𝑇</m:t>
                        </m:r>
                        <m:r>
                          <a:rPr lang="en-US" sz="3900" b="0" i="1" smtClean="0">
                            <a:latin typeface="Cambria Math" panose="02040503050406030204" pitchFamily="18" charset="0"/>
                          </a:rPr>
                          <m:t>∈</m:t>
                        </m:r>
                        <m:r>
                          <a:rPr lang="en-US" sz="3900" b="0" i="1" smtClean="0">
                            <a:latin typeface="Cambria Math" panose="02040503050406030204" pitchFamily="18" charset="0"/>
                          </a:rPr>
                          <m:t>𝑝𝑎𝑟𝑒𝑛𝑡𝑠</m:t>
                        </m:r>
                        <m:r>
                          <a:rPr lang="en-US" sz="3900" b="0" i="1" smtClean="0">
                            <a:latin typeface="Cambria Math" panose="02040503050406030204" pitchFamily="18" charset="0"/>
                          </a:rPr>
                          <m:t>(</m:t>
                        </m:r>
                        <m:r>
                          <a:rPr lang="en-US" sz="3900" b="0" i="1" smtClean="0">
                            <a:latin typeface="Cambria Math" panose="02040503050406030204" pitchFamily="18" charset="0"/>
                          </a:rPr>
                          <m:t>𝑈</m:t>
                        </m:r>
                        <m:r>
                          <a:rPr lang="en-US" sz="3900" b="0" i="1" smtClean="0">
                            <a:latin typeface="Cambria Math" panose="02040503050406030204" pitchFamily="18" charset="0"/>
                          </a:rPr>
                          <m:t>)</m:t>
                        </m:r>
                      </m:num>
                      <m:den>
                        <m:r>
                          <a:rPr lang="en-US" sz="3900" i="1">
                            <a:latin typeface="Cambria Math" panose="02040503050406030204" pitchFamily="18" charset="0"/>
                          </a:rPr>
                          <m:t>𝑥</m:t>
                        </m:r>
                        <m:r>
                          <a:rPr lang="en-US" sz="3900" i="1">
                            <a:latin typeface="Cambria Math" panose="02040503050406030204" pitchFamily="18" charset="0"/>
                          </a:rPr>
                          <m:t>∈</m:t>
                        </m:r>
                        <m:r>
                          <a:rPr lang="en-US" sz="3900" i="1">
                            <a:latin typeface="Cambria Math" panose="02040503050406030204" pitchFamily="18" charset="0"/>
                          </a:rPr>
                          <m:t>𝑆</m:t>
                        </m:r>
                        <m:r>
                          <a:rPr lang="en-US" sz="3900" i="1">
                            <a:latin typeface="Cambria Math" panose="02040503050406030204" pitchFamily="18" charset="0"/>
                          </a:rPr>
                          <m:t>∪</m:t>
                        </m:r>
                        <m:r>
                          <a:rPr lang="en-US" sz="3900" i="1">
                            <a:latin typeface="Cambria Math" panose="02040503050406030204" pitchFamily="18" charset="0"/>
                          </a:rPr>
                          <m:t>𝑇</m:t>
                        </m:r>
                        <m:r>
                          <a:rPr lang="en-US" sz="3900" i="1">
                            <a:latin typeface="Cambria Math" panose="02040503050406030204" pitchFamily="18" charset="0"/>
                          </a:rPr>
                          <m:t>⇔</m:t>
                        </m:r>
                        <m:r>
                          <a:rPr lang="en-US" sz="3900" i="1">
                            <a:latin typeface="Cambria Math" panose="02040503050406030204" pitchFamily="18" charset="0"/>
                          </a:rPr>
                          <m:t>𝑥</m:t>
                        </m:r>
                        <m:r>
                          <a:rPr lang="en-US" sz="3900" i="1">
                            <a:latin typeface="Cambria Math" panose="02040503050406030204" pitchFamily="18" charset="0"/>
                          </a:rPr>
                          <m:t>∈</m:t>
                        </m:r>
                        <m:r>
                          <a:rPr lang="en-US" sz="3900" i="1">
                            <a:latin typeface="Cambria Math" panose="02040503050406030204" pitchFamily="18" charset="0"/>
                          </a:rPr>
                          <m:t>𝑆</m:t>
                        </m:r>
                        <m:r>
                          <a:rPr lang="en-US" sz="3900" i="1">
                            <a:latin typeface="Cambria Math" panose="02040503050406030204" pitchFamily="18" charset="0"/>
                          </a:rPr>
                          <m:t>∨</m:t>
                        </m:r>
                        <m:r>
                          <a:rPr lang="en-US" sz="3900" i="1">
                            <a:latin typeface="Cambria Math" panose="02040503050406030204" pitchFamily="18" charset="0"/>
                          </a:rPr>
                          <m:t>𝑥</m:t>
                        </m:r>
                        <m:r>
                          <a:rPr lang="en-US" sz="3900" i="1">
                            <a:latin typeface="Cambria Math" panose="02040503050406030204" pitchFamily="18" charset="0"/>
                          </a:rPr>
                          <m:t>∈</m:t>
                        </m:r>
                        <m:r>
                          <a:rPr lang="en-US" sz="3900" i="1">
                            <a:latin typeface="Cambria Math" panose="02040503050406030204" pitchFamily="18" charset="0"/>
                          </a:rPr>
                          <m:t>𝑇</m:t>
                        </m:r>
                        <m:r>
                          <m:rPr>
                            <m:nor/>
                          </m:rPr>
                          <a:rPr lang="en-US" sz="3900" dirty="0"/>
                          <m:t> </m:t>
                        </m:r>
                      </m:den>
                    </m:f>
                  </m:oMath>
                </a14:m>
                <a:endParaRPr lang="en-US" dirty="0"/>
              </a:p>
              <a:p>
                <a:pPr marL="0" indent="0">
                  <a:buNone/>
                </a:pPr>
                <a:br>
                  <a:rPr lang="en-US" b="0" i="1" dirty="0">
                    <a:latin typeface="Cambria Math" panose="02040503050406030204" pitchFamily="18" charset="0"/>
                  </a:rPr>
                </a:br>
                <a:r>
                  <a:rPr lang="en-US" dirty="0"/>
                  <a:t>After axiom saturation</a:t>
                </a:r>
              </a:p>
              <a:p>
                <a:pPr marL="0" indent="0">
                  <a:buNone/>
                </a:pPr>
                <a:endParaRPr lang="en-US" dirty="0"/>
              </a:p>
              <a:p>
                <a:pPr marL="0" indent="0">
                  <a:buNone/>
                </a:pPr>
                <a:r>
                  <a:rPr lang="en-US" b="0" dirty="0"/>
                  <a:t>	</a:t>
                </a:r>
                <a14:m>
                  <m:oMath xmlns:m="http://schemas.openxmlformats.org/officeDocument/2006/math">
                    <m:r>
                      <a:rPr lang="en-US" b="0" i="1" dirty="0" smtClean="0">
                        <a:latin typeface="Cambria Math" panose="02040503050406030204" pitchFamily="18" charset="0"/>
                      </a:rPr>
                      <m:t>𝑀</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𝑠</m:t>
                        </m:r>
                      </m:e>
                    </m:d>
                    <m:r>
                      <a:rPr lang="en-US" b="0" i="1" dirty="0" smtClean="0">
                        <a:latin typeface="Cambria Math" panose="02040503050406030204" pitchFamily="18" charset="0"/>
                      </a:rPr>
                      <m:t> :</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 </m:t>
                        </m:r>
                      </m:e>
                    </m:d>
                    <m:r>
                      <a:rPr lang="en-US" b="0"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 </m:t>
                    </m:r>
                  </m:oMath>
                </a14:m>
                <a:r>
                  <a:rPr lang="en-US" dirty="0"/>
                  <a:t>is a consistent interpretation</a:t>
                </a:r>
              </a:p>
              <a:p>
                <a:pPr marL="0" indent="0">
                  <a:buNone/>
                </a:pPr>
                <a:r>
                  <a:rPr lang="en-US" b="0" dirty="0"/>
                  <a:t>Because after saturation</a:t>
                </a:r>
                <a:br>
                  <a:rPr lang="en-US" b="0" dirty="0"/>
                </a:br>
                <a:r>
                  <a:rPr lang="en-US" b="0"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oMath>
                </a14:m>
                <a:endParaRPr lang="en-US" b="0" i="1" dirty="0">
                  <a:latin typeface="Cambria Math" panose="02040503050406030204" pitchFamily="18" charset="0"/>
                </a:endParaRPr>
              </a:p>
              <a:p>
                <a:pPr marL="0" indent="0">
                  <a:buNone/>
                </a:pPr>
                <a:r>
                  <a:rPr lang="en-US" b="0" dirty="0"/>
                  <a:t>	</a:t>
                </a:r>
                <a:r>
                  <a:rPr lang="en-US" dirty="0"/>
                  <a:t>Theory axioms are satisfied: then M satisfies every asserted literal</a:t>
                </a:r>
              </a:p>
              <a:p>
                <a:pPr marL="0" indent="0">
                  <a:buNone/>
                </a:pPr>
                <a:endParaRPr lang="en-US" dirty="0"/>
              </a:p>
              <a:p>
                <a:pPr marL="0" indent="0">
                  <a:buNone/>
                </a:pPr>
                <a:endParaRPr lang="en-US" dirty="0"/>
              </a:p>
              <a:p>
                <a:pPr marL="0" indent="0">
                  <a:buNone/>
                </a:pPr>
                <a:endParaRPr lang="en-US" dirty="0"/>
              </a:p>
              <a:p>
                <a:pPr marL="0" indent="0">
                  <a:buNone/>
                </a:pPr>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559DC19-2BAC-FDA6-0F6F-71124B847067}"/>
                  </a:ext>
                </a:extLst>
              </p:cNvPr>
              <p:cNvSpPr>
                <a:spLocks noGrp="1" noRot="1" noChangeAspect="1" noMove="1" noResize="1" noEditPoints="1" noAdjustHandles="1" noChangeArrowheads="1" noChangeShapeType="1" noTextEdit="1"/>
              </p:cNvSpPr>
              <p:nvPr>
                <p:ph idx="1"/>
              </p:nvPr>
            </p:nvSpPr>
            <p:spPr>
              <a:blipFill>
                <a:blip r:embed="rId2"/>
                <a:stretch>
                  <a:fillRect l="-754"/>
                </a:stretch>
              </a:blipFill>
            </p:spPr>
            <p:txBody>
              <a:bodyPr/>
              <a:lstStyle/>
              <a:p>
                <a:r>
                  <a:rPr lang="en-US">
                    <a:noFill/>
                  </a:rPr>
                  <a:t> </a:t>
                </a:r>
              </a:p>
            </p:txBody>
          </p:sp>
        </mc:Fallback>
      </mc:AlternateContent>
    </p:spTree>
    <p:extLst>
      <p:ext uri="{BB962C8B-B14F-4D97-AF65-F5344CB8AC3E}">
        <p14:creationId xmlns:p14="http://schemas.microsoft.com/office/powerpoint/2010/main" val="3789288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BE21F-2CA8-7B83-D170-283240D8F867}"/>
              </a:ext>
            </a:extLst>
          </p:cNvPr>
          <p:cNvSpPr>
            <a:spLocks noGrp="1"/>
          </p:cNvSpPr>
          <p:nvPr>
            <p:ph type="title"/>
          </p:nvPr>
        </p:nvSpPr>
        <p:spPr/>
        <p:txBody>
          <a:bodyPr/>
          <a:lstStyle/>
          <a:p>
            <a:r>
              <a:rPr lang="en-US" dirty="0"/>
              <a:t>Model Construction and Saturation</a:t>
            </a:r>
          </a:p>
        </p:txBody>
      </p:sp>
      <p:sp>
        <p:nvSpPr>
          <p:cNvPr id="3" name="Content Placeholder 2">
            <a:extLst>
              <a:ext uri="{FF2B5EF4-FFF2-40B4-BE49-F238E27FC236}">
                <a16:creationId xmlns:a16="http://schemas.microsoft.com/office/drawing/2014/main" id="{F7359A89-C2B3-247C-C6F5-3E06C5261B4F}"/>
              </a:ext>
            </a:extLst>
          </p:cNvPr>
          <p:cNvSpPr>
            <a:spLocks noGrp="1"/>
          </p:cNvSpPr>
          <p:nvPr>
            <p:ph idx="1"/>
          </p:nvPr>
        </p:nvSpPr>
        <p:spPr/>
        <p:txBody>
          <a:bodyPr/>
          <a:lstStyle/>
          <a:p>
            <a:r>
              <a:rPr lang="en-US" dirty="0"/>
              <a:t>We will build model M such that</a:t>
            </a:r>
          </a:p>
          <a:p>
            <a:pPr lvl="1"/>
            <a:r>
              <a:rPr lang="en-US" dirty="0"/>
              <a:t>For variables x, y that are shared: M(x) = M(y) </a:t>
            </a:r>
            <a:r>
              <a:rPr lang="en-US" dirty="0" err="1"/>
              <a:t>iff</a:t>
            </a:r>
            <a:r>
              <a:rPr lang="en-US" dirty="0"/>
              <a:t> x ~ y</a:t>
            </a:r>
          </a:p>
          <a:p>
            <a:pPr lvl="1"/>
            <a:r>
              <a:rPr lang="en-US" dirty="0"/>
              <a:t>M(s) = { M(x) | (set.in x s) ~ true } </a:t>
            </a:r>
          </a:p>
          <a:p>
            <a:pPr lvl="1"/>
            <a:endParaRPr lang="en-US" dirty="0"/>
          </a:p>
          <a:p>
            <a:r>
              <a:rPr lang="en-US"/>
              <a:t>Base Claim</a:t>
            </a:r>
            <a:r>
              <a:rPr lang="en-US" dirty="0"/>
              <a:t>: Saturation with respect to ~ and axioms for Base ensures this</a:t>
            </a:r>
          </a:p>
          <a:p>
            <a:pPr lvl="1"/>
            <a:r>
              <a:rPr lang="en-US" dirty="0"/>
              <a:t>x ~ y, (set.in y (</a:t>
            </a:r>
            <a:r>
              <a:rPr lang="en-US" dirty="0" err="1"/>
              <a:t>set.union</a:t>
            </a:r>
            <a:r>
              <a:rPr lang="en-US" dirty="0"/>
              <a:t> s t)) is an atom then </a:t>
            </a:r>
            <a:br>
              <a:rPr lang="en-US" dirty="0"/>
            </a:br>
            <a:br>
              <a:rPr lang="en-US" dirty="0"/>
            </a:br>
            <a:r>
              <a:rPr lang="en-US" dirty="0"/>
              <a:t>(set.in x (</a:t>
            </a:r>
            <a:r>
              <a:rPr lang="en-US" dirty="0" err="1"/>
              <a:t>set.union</a:t>
            </a:r>
            <a:r>
              <a:rPr lang="en-US" dirty="0"/>
              <a:t> s t)) </a:t>
            </a:r>
            <a:r>
              <a:rPr lang="en-US" dirty="0" err="1"/>
              <a:t>iff</a:t>
            </a:r>
            <a:r>
              <a:rPr lang="en-US" dirty="0"/>
              <a:t> (or (set.in x s) (set.in x t))</a:t>
            </a:r>
          </a:p>
          <a:p>
            <a:pPr lvl="1"/>
            <a:endParaRPr lang="en-US" dirty="0"/>
          </a:p>
          <a:p>
            <a:pPr marL="457200" lvl="1" indent="0">
              <a:buNone/>
            </a:pPr>
            <a:endParaRPr lang="en-US" dirty="0"/>
          </a:p>
        </p:txBody>
      </p:sp>
    </p:spTree>
    <p:extLst>
      <p:ext uri="{BB962C8B-B14F-4D97-AF65-F5344CB8AC3E}">
        <p14:creationId xmlns:p14="http://schemas.microsoft.com/office/powerpoint/2010/main" val="3250766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485C0-86F4-6A8A-A706-2405412E1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33A4AA-E31E-9741-430B-46C4EC810409}"/>
              </a:ext>
            </a:extLst>
          </p:cNvPr>
          <p:cNvSpPr>
            <a:spLocks noGrp="1"/>
          </p:cNvSpPr>
          <p:nvPr>
            <p:ph type="title"/>
          </p:nvPr>
        </p:nvSpPr>
        <p:spPr/>
        <p:txBody>
          <a:bodyPr/>
          <a:lstStyle/>
          <a:p>
            <a:r>
              <a:rPr lang="en-US" dirty="0"/>
              <a:t>Frugal Axiom Saturation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F9B033-332C-6D15-B4E5-7587871D4F46}"/>
                  </a:ext>
                </a:extLst>
              </p:cNvPr>
              <p:cNvSpPr>
                <a:spLocks noGrp="1"/>
              </p:cNvSpPr>
              <p:nvPr>
                <p:ph idx="1"/>
              </p:nvPr>
            </p:nvSpPr>
            <p:spPr/>
            <p:txBody>
              <a:bodyPr>
                <a:normAutofit/>
              </a:bodyPr>
              <a:lstStyle/>
              <a:p>
                <a:pPr marL="0" indent="0">
                  <a:buNone/>
                </a:pPr>
                <a:r>
                  <a:rPr lang="en-US" dirty="0"/>
                  <a:t>Do we have to saturate all axioms to ensure consistent interpretations?</a:t>
                </a:r>
              </a:p>
              <a:p>
                <a:pPr marL="0" indent="0">
                  <a:buNone/>
                </a:pPr>
                <a:endParaRPr lang="en-US" dirty="0"/>
              </a:p>
              <a:p>
                <a:pPr>
                  <a:buFontTx/>
                  <a:buChar char="-"/>
                </a:pPr>
                <a:r>
                  <a:rPr lang="en-US" dirty="0"/>
                  <a:t>Limit extensionality axioms to sets that have to be </a:t>
                </a:r>
                <a:r>
                  <a:rPr lang="en-US" dirty="0" err="1"/>
                  <a:t>disequal</a:t>
                </a:r>
                <a:r>
                  <a:rPr lang="en-US" dirty="0"/>
                  <a:t> for interpretation to be correct.</a:t>
                </a:r>
              </a:p>
              <a:p>
                <a:pPr>
                  <a:buFontTx/>
                  <a:buChar char="-"/>
                </a:pPr>
                <a:endParaRPr lang="en-US" dirty="0"/>
              </a:p>
              <a:p>
                <a:pPr>
                  <a:buFontTx/>
                  <a:buChar char="-"/>
                </a:pPr>
                <a:r>
                  <a:rPr lang="en-US" dirty="0"/>
                  <a:t>Limit axiom instantiation for operators by evaluation</a:t>
                </a:r>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𝑈</m:t>
                          </m:r>
                          <m:r>
                            <a:rPr lang="en-US" b="0" i="1" smtClean="0">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     </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𝑝𝑎𝑟𝑒𝑛𝑡𝑠</m:t>
                          </m:r>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m:t>
                          </m:r>
                        </m:num>
                        <m:den>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r>
                            <a:rPr lang="en-US" i="1">
                              <a:latin typeface="Cambria Math" panose="02040503050406030204" pitchFamily="18" charset="0"/>
                            </a:rPr>
                            <m:t>𝑇</m:t>
                          </m:r>
                          <m:r>
                            <m:rPr>
                              <m:nor/>
                            </m:rPr>
                            <a:rPr lang="en-US" dirty="0"/>
                            <m:t> </m:t>
                          </m:r>
                        </m:den>
                      </m:f>
                    </m:oMath>
                  </m:oMathPara>
                </a14:m>
                <a:endParaRPr lang="en-US" dirty="0"/>
              </a:p>
            </p:txBody>
          </p:sp>
        </mc:Choice>
        <mc:Fallback xmlns="">
          <p:sp>
            <p:nvSpPr>
              <p:cNvPr id="3" name="Content Placeholder 2">
                <a:extLst>
                  <a:ext uri="{FF2B5EF4-FFF2-40B4-BE49-F238E27FC236}">
                    <a16:creationId xmlns:a16="http://schemas.microsoft.com/office/drawing/2014/main" id="{D6F9B033-332C-6D15-B4E5-7587871D4F46}"/>
                  </a:ext>
                </a:extLst>
              </p:cNvPr>
              <p:cNvSpPr>
                <a:spLocks noGrp="1" noRot="1" noChangeAspect="1" noMove="1" noResize="1" noEditPoints="1" noAdjustHandles="1" noChangeArrowheads="1" noChangeShapeType="1" noTextEdit="1"/>
              </p:cNvSpPr>
              <p:nvPr>
                <p:ph idx="1"/>
              </p:nvPr>
            </p:nvSpPr>
            <p:spPr>
              <a:blipFill>
                <a:blip r:embed="rId2"/>
                <a:stretch>
                  <a:fillRect l="-1217" t="-2241" r="-58"/>
                </a:stretch>
              </a:blipFill>
            </p:spPr>
            <p:txBody>
              <a:bodyPr/>
              <a:lstStyle/>
              <a:p>
                <a:r>
                  <a:rPr lang="en-US">
                    <a:noFill/>
                  </a:rPr>
                  <a:t> </a:t>
                </a:r>
              </a:p>
            </p:txBody>
          </p:sp>
        </mc:Fallback>
      </mc:AlternateContent>
    </p:spTree>
    <p:extLst>
      <p:ext uri="{BB962C8B-B14F-4D97-AF65-F5344CB8AC3E}">
        <p14:creationId xmlns:p14="http://schemas.microsoft.com/office/powerpoint/2010/main" val="1139044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F7C3-1BAA-2121-DD86-8211C0CAA9D5}"/>
              </a:ext>
            </a:extLst>
          </p:cNvPr>
          <p:cNvSpPr>
            <a:spLocks noGrp="1"/>
          </p:cNvSpPr>
          <p:nvPr>
            <p:ph type="title"/>
          </p:nvPr>
        </p:nvSpPr>
        <p:spPr/>
        <p:txBody>
          <a:bodyPr/>
          <a:lstStyle/>
          <a:p>
            <a:r>
              <a:rPr lang="en-US" dirty="0"/>
              <a:t>Hidden Axiom Saturation</a:t>
            </a:r>
          </a:p>
        </p:txBody>
      </p:sp>
      <p:sp>
        <p:nvSpPr>
          <p:cNvPr id="3" name="Content Placeholder 2">
            <a:extLst>
              <a:ext uri="{FF2B5EF4-FFF2-40B4-BE49-F238E27FC236}">
                <a16:creationId xmlns:a16="http://schemas.microsoft.com/office/drawing/2014/main" id="{0EC83379-1F7A-4351-75B1-50E1F300EE58}"/>
              </a:ext>
            </a:extLst>
          </p:cNvPr>
          <p:cNvSpPr>
            <a:spLocks noGrp="1"/>
          </p:cNvSpPr>
          <p:nvPr>
            <p:ph idx="1"/>
          </p:nvPr>
        </p:nvSpPr>
        <p:spPr/>
        <p:txBody>
          <a:bodyPr/>
          <a:lstStyle/>
          <a:p>
            <a:r>
              <a:rPr lang="en-US" dirty="0"/>
              <a:t>Option 1: </a:t>
            </a:r>
          </a:p>
          <a:p>
            <a:pPr lvl="1"/>
            <a:r>
              <a:rPr lang="en-US" dirty="0"/>
              <a:t>assert axioms to the CDCL(T) core directly.</a:t>
            </a:r>
          </a:p>
          <a:p>
            <a:pPr lvl="1"/>
            <a:r>
              <a:rPr lang="en-US" dirty="0"/>
              <a:t>Prefer unit propagation eagerly</a:t>
            </a:r>
          </a:p>
          <a:p>
            <a:pPr lvl="1"/>
            <a:r>
              <a:rPr lang="en-US" dirty="0"/>
              <a:t>Defer axioms with new unassigned literals lazily</a:t>
            </a:r>
          </a:p>
          <a:p>
            <a:pPr lvl="1"/>
            <a:endParaRPr lang="en-US" dirty="0"/>
          </a:p>
          <a:p>
            <a:r>
              <a:rPr lang="en-US" dirty="0"/>
              <a:t>Option 2:</a:t>
            </a:r>
          </a:p>
          <a:p>
            <a:pPr lvl="1"/>
            <a:r>
              <a:rPr lang="en-US" dirty="0"/>
              <a:t>Propagate axioms inside of the Finite Set theory solver</a:t>
            </a:r>
          </a:p>
          <a:p>
            <a:pPr lvl="1"/>
            <a:r>
              <a:rPr lang="en-US" dirty="0"/>
              <a:t>Resolve conflicts within the theory solver before telling CDCL(T) core what the </a:t>
            </a:r>
            <a:r>
              <a:rPr lang="en-US"/>
              <a:t>conflicts are</a:t>
            </a:r>
            <a:endParaRPr lang="en-US" dirty="0"/>
          </a:p>
        </p:txBody>
      </p:sp>
    </p:spTree>
    <p:extLst>
      <p:ext uri="{BB962C8B-B14F-4D97-AF65-F5344CB8AC3E}">
        <p14:creationId xmlns:p14="http://schemas.microsoft.com/office/powerpoint/2010/main" val="32714551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FF0DD-6D56-A6B1-B03B-FA916A3F7642}"/>
              </a:ext>
            </a:extLst>
          </p:cNvPr>
          <p:cNvSpPr>
            <a:spLocks noGrp="1"/>
          </p:cNvSpPr>
          <p:nvPr>
            <p:ph type="title"/>
          </p:nvPr>
        </p:nvSpPr>
        <p:spPr/>
        <p:txBody>
          <a:bodyPr/>
          <a:lstStyle/>
          <a:p>
            <a:r>
              <a:rPr lang="en-US" dirty="0"/>
              <a:t>Consistent Interpretations for Ranges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2320A7-EDDD-D1E7-A111-8694FF572C32}"/>
                  </a:ext>
                </a:extLst>
              </p:cNvPr>
              <p:cNvSpPr>
                <a:spLocks noGrp="1"/>
              </p:cNvSpPr>
              <p:nvPr>
                <p:ph idx="1"/>
              </p:nvPr>
            </p:nvSpPr>
            <p:spPr/>
            <p:txBody>
              <a:bodyPr/>
              <a:lstStyle/>
              <a:p>
                <a:pPr marL="0" indent="0">
                  <a:buNone/>
                </a:pPr>
                <a14:m>
                  <m:oMath xmlns:m="http://schemas.openxmlformats.org/officeDocument/2006/math">
                    <m:r>
                      <a:rPr lang="en-US" i="1" dirty="0" smtClean="0">
                        <a:latin typeface="Cambria Math" panose="02040503050406030204" pitchFamily="18" charset="0"/>
                      </a:rPr>
                      <m:t>𝑀</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 := </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 </m:t>
                        </m:r>
                        <m:r>
                          <a:rPr lang="en-US" i="1" dirty="0">
                            <a:latin typeface="Cambria Math" panose="02040503050406030204" pitchFamily="18" charset="0"/>
                          </a:rPr>
                          <m:t>𝑥</m:t>
                        </m:r>
                        <m:r>
                          <a:rPr lang="en-US" i="1" dirty="0">
                            <a:latin typeface="Cambria Math" panose="02040503050406030204" pitchFamily="18" charset="0"/>
                          </a:rPr>
                          <m:t> </m:t>
                        </m:r>
                      </m:e>
                    </m:d>
                    <m:r>
                      <a:rPr lang="en-US" i="1" dirty="0">
                        <a:latin typeface="Cambria Math" panose="02040503050406030204" pitchFamily="18" charset="0"/>
                      </a:rPr>
                      <m:t> </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 } </m:t>
                    </m:r>
                  </m:oMath>
                </a14:m>
                <a:r>
                  <a:rPr lang="en-US" dirty="0"/>
                  <a:t>does not work for ranges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s</m:t>
                      </m:r>
                      <m:r>
                        <a:rPr lang="en-US" b="0" i="1" smtClean="0">
                          <a:latin typeface="Cambria Math" panose="02040503050406030204" pitchFamily="18" charset="0"/>
                        </a:rPr>
                        <m:t>= [</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+9]</m:t>
                      </m:r>
                    </m:oMath>
                  </m:oMathPara>
                </a14:m>
                <a:endParaRPr lang="en-US" dirty="0"/>
              </a:p>
              <a:p>
                <a:pPr marL="0" indent="0">
                  <a:buNone/>
                </a:pPr>
                <a:r>
                  <a:rPr lang="en-US" dirty="0"/>
                  <a:t>Then </a:t>
                </a:r>
                <a14:m>
                  <m:oMath xmlns:m="http://schemas.openxmlformats.org/officeDocument/2006/math">
                    <m:r>
                      <m:rPr>
                        <m:sty m:val="p"/>
                      </m:rPr>
                      <a:rPr lang="en-US" b="0" i="0" smtClean="0">
                        <a:latin typeface="Cambria Math" panose="02040503050406030204" pitchFamily="18" charset="0"/>
                      </a:rPr>
                      <m:t>M</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e>
                    </m:d>
                    <m:r>
                      <a:rPr lang="en-US" b="0" i="0" smtClean="0">
                        <a:latin typeface="Cambria Math" panose="02040503050406030204" pitchFamily="18" charset="0"/>
                      </a:rPr>
                      <m:t> </m:t>
                    </m:r>
                  </m:oMath>
                </a14:m>
                <a:r>
                  <a:rPr lang="en-US" dirty="0"/>
                  <a:t>must have 10 elements.</a:t>
                </a:r>
              </a:p>
              <a:p>
                <a:pPr marL="0" indent="0">
                  <a:buNone/>
                </a:pPr>
                <a:endParaRPr lang="en-US" dirty="0"/>
              </a:p>
              <a:p>
                <a:pPr marL="0" indent="0">
                  <a:buNone/>
                </a:pPr>
                <a:r>
                  <a:rPr lang="en-US" dirty="0"/>
                  <a:t>Can you construct a consistent interpretation after saturation with Base + Range?</a:t>
                </a:r>
              </a:p>
            </p:txBody>
          </p:sp>
        </mc:Choice>
        <mc:Fallback xmlns="">
          <p:sp>
            <p:nvSpPr>
              <p:cNvPr id="3" name="Content Placeholder 2">
                <a:extLst>
                  <a:ext uri="{FF2B5EF4-FFF2-40B4-BE49-F238E27FC236}">
                    <a16:creationId xmlns:a16="http://schemas.microsoft.com/office/drawing/2014/main" id="{D22320A7-EDDD-D1E7-A111-8694FF572C32}"/>
                  </a:ext>
                </a:extLst>
              </p:cNvPr>
              <p:cNvSpPr>
                <a:spLocks noGrp="1" noRot="1" noChangeAspect="1" noMove="1" noResize="1" noEditPoints="1" noAdjustHandles="1" noChangeArrowheads="1" noChangeShapeType="1" noTextEdit="1"/>
              </p:cNvSpPr>
              <p:nvPr>
                <p:ph idx="1"/>
              </p:nvPr>
            </p:nvSpPr>
            <p:spPr>
              <a:blipFill>
                <a:blip r:embed="rId2"/>
                <a:stretch>
                  <a:fillRect l="-1217" t="-2241" r="-1681"/>
                </a:stretch>
              </a:blipFill>
            </p:spPr>
            <p:txBody>
              <a:bodyPr/>
              <a:lstStyle/>
              <a:p>
                <a:r>
                  <a:rPr lang="en-US">
                    <a:noFill/>
                  </a:rPr>
                  <a:t> </a:t>
                </a:r>
              </a:p>
            </p:txBody>
          </p:sp>
        </mc:Fallback>
      </mc:AlternateContent>
    </p:spTree>
    <p:extLst>
      <p:ext uri="{BB962C8B-B14F-4D97-AF65-F5344CB8AC3E}">
        <p14:creationId xmlns:p14="http://schemas.microsoft.com/office/powerpoint/2010/main" val="2337248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7420-5EFA-CD8B-4AAF-F7716AEB425C}"/>
              </a:ext>
            </a:extLst>
          </p:cNvPr>
          <p:cNvSpPr>
            <a:spLocks noGrp="1"/>
          </p:cNvSpPr>
          <p:nvPr>
            <p:ph type="title"/>
          </p:nvPr>
        </p:nvSpPr>
        <p:spPr/>
        <p:txBody>
          <a:bodyPr/>
          <a:lstStyle/>
          <a:p>
            <a:r>
              <a:rPr lang="en-US" dirty="0"/>
              <a:t>Boolean Algebras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E023AF-1AB3-115F-19B4-DE2E7146FB07}"/>
                  </a:ext>
                </a:extLst>
              </p:cNvPr>
              <p:cNvSpPr>
                <a:spLocks noGrp="1"/>
              </p:cNvSpPr>
              <p:nvPr>
                <p:ph idx="1"/>
              </p:nvPr>
            </p:nvSpPr>
            <p:spPr/>
            <p:txBody>
              <a:bodyPr/>
              <a:lstStyle/>
              <a:p>
                <a:pPr marL="0" indent="0">
                  <a:buNone/>
                </a:pPr>
                <a:r>
                  <a:rPr lang="en-US" dirty="0"/>
                  <a:t>Set inclusion forms a Boolean Algebra</a:t>
                </a:r>
              </a:p>
              <a:p>
                <a:endParaRPr lang="en-US" dirty="0"/>
              </a:p>
              <a:p>
                <a:pPr marL="0" indent="0">
                  <a:buNone/>
                </a:pP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 </m:t>
                    </m:r>
                  </m:oMath>
                </a14:m>
                <a:r>
                  <a:rPr lang="en-US" dirty="0"/>
                  <a:t>   also characterized by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endParaRPr lang="en-US" dirty="0"/>
              </a:p>
              <a:p>
                <a:pPr marL="0" indent="0">
                  <a:buNone/>
                </a:pPr>
                <a:r>
                  <a:rPr lang="en-US" dirty="0"/>
                  <a:t>Suppose a formula only uses strict and non-strict set inclusion and negations: What is a good way to check consistency of a conjunction of set inclusions?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9E023AF-1AB3-115F-19B4-DE2E7146FB07}"/>
                  </a:ext>
                </a:extLst>
              </p:cNvPr>
              <p:cNvSpPr>
                <a:spLocks noGrp="1" noRot="1" noChangeAspect="1" noMove="1" noResize="1" noEditPoints="1" noAdjustHandles="1" noChangeArrowheads="1" noChangeShapeType="1" noTextEdit="1"/>
              </p:cNvSpPr>
              <p:nvPr>
                <p:ph idx="1"/>
              </p:nvPr>
            </p:nvSpPr>
            <p:spPr>
              <a:blipFill>
                <a:blip r:embed="rId2"/>
                <a:stretch>
                  <a:fillRect l="-1217" t="-2241" r="-870"/>
                </a:stretch>
              </a:blipFill>
            </p:spPr>
            <p:txBody>
              <a:bodyPr/>
              <a:lstStyle/>
              <a:p>
                <a:r>
                  <a:rPr lang="en-US">
                    <a:noFill/>
                  </a:rPr>
                  <a:t> </a:t>
                </a:r>
              </a:p>
            </p:txBody>
          </p:sp>
        </mc:Fallback>
      </mc:AlternateContent>
    </p:spTree>
    <p:extLst>
      <p:ext uri="{BB962C8B-B14F-4D97-AF65-F5344CB8AC3E}">
        <p14:creationId xmlns:p14="http://schemas.microsoft.com/office/powerpoint/2010/main" val="1518732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83D1-0B65-E494-931B-64BBEBB1DD87}"/>
              </a:ext>
            </a:extLst>
          </p:cNvPr>
          <p:cNvSpPr>
            <a:spLocks noGrp="1"/>
          </p:cNvSpPr>
          <p:nvPr>
            <p:ph type="title"/>
          </p:nvPr>
        </p:nvSpPr>
        <p:spPr>
          <a:xfrm>
            <a:off x="838200" y="365125"/>
            <a:ext cx="11049000" cy="1325563"/>
          </a:xfrm>
        </p:spPr>
        <p:txBody>
          <a:bodyPr/>
          <a:lstStyle/>
          <a:p>
            <a:r>
              <a:rPr lang="en-US" dirty="0"/>
              <a:t>BAPA – Boolean Algebra Presburger Arithmetic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629F24-03F0-9308-116C-C357A8F0AE19}"/>
                  </a:ext>
                </a:extLst>
              </p:cNvPr>
              <p:cNvSpPr>
                <a:spLocks noGrp="1"/>
              </p:cNvSpPr>
              <p:nvPr>
                <p:ph idx="1"/>
              </p:nvPr>
            </p:nvSpPr>
            <p:spPr/>
            <p:txBody>
              <a:bodyPr/>
              <a:lstStyle/>
              <a:p>
                <a:r>
                  <a:rPr lang="en-US" dirty="0"/>
                  <a:t>Recall, we admit “</a:t>
                </a:r>
                <a:r>
                  <a:rPr lang="en-US" dirty="0" err="1"/>
                  <a:t>set.size</a:t>
                </a:r>
                <a:r>
                  <a:rPr lang="en-US" dirty="0"/>
                  <a:t>” or |S|.</a:t>
                </a:r>
              </a:p>
              <a:p>
                <a:r>
                  <a:rPr lang="en-US" dirty="0"/>
                  <a:t>Suppose we have set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b="0" dirty="0"/>
              </a:p>
              <a:p>
                <a:r>
                  <a:rPr lang="en-US" dirty="0"/>
                  <a:t>Form the full Venn-diagram of the variables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0" smtClean="0">
                        <a:latin typeface="Cambria Math" panose="02040503050406030204" pitchFamily="18" charset="0"/>
                      </a:rPr>
                      <m:t> </m:t>
                    </m:r>
                  </m:oMath>
                </a14:m>
                <a:r>
                  <a:rPr lang="en-US" dirty="0"/>
                  <a:t>disjoint regions).</a:t>
                </a:r>
              </a:p>
              <a:p>
                <a:r>
                  <a:rPr lang="en-US" dirty="0"/>
                  <a:t>Rewrite every expression using the Venn-diagram regions.</a:t>
                </a:r>
              </a:p>
              <a:p>
                <a:r>
                  <a:rPr lang="en-US" dirty="0"/>
                  <a:t>|S| is now a sum of disjoint regions</a:t>
                </a:r>
              </a:p>
              <a:p>
                <a:r>
                  <a:rPr lang="en-US" dirty="0"/>
                  <a:t>Every region is either unconstrained or comes from singleton or empty sets. </a:t>
                </a:r>
              </a:p>
              <a:p>
                <a:r>
                  <a:rPr lang="en-US" dirty="0"/>
                  <a:t>Figuring out number of elements in regions is reduced to Arithmetic.</a:t>
                </a:r>
              </a:p>
              <a:p>
                <a:endParaRPr lang="en-US" dirty="0"/>
              </a:p>
            </p:txBody>
          </p:sp>
        </mc:Choice>
        <mc:Fallback xmlns="">
          <p:sp>
            <p:nvSpPr>
              <p:cNvPr id="3" name="Content Placeholder 2">
                <a:extLst>
                  <a:ext uri="{FF2B5EF4-FFF2-40B4-BE49-F238E27FC236}">
                    <a16:creationId xmlns:a16="http://schemas.microsoft.com/office/drawing/2014/main" id="{EC629F24-03F0-9308-116C-C357A8F0AE1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746378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A9D0-1BC9-8B5D-9260-FF0B1C60C0D8}"/>
              </a:ext>
            </a:extLst>
          </p:cNvPr>
          <p:cNvSpPr>
            <a:spLocks noGrp="1"/>
          </p:cNvSpPr>
          <p:nvPr>
            <p:ph type="title"/>
          </p:nvPr>
        </p:nvSpPr>
        <p:spPr/>
        <p:txBody>
          <a:bodyPr/>
          <a:lstStyle/>
          <a:p>
            <a:r>
              <a:rPr lang="en-US" dirty="0"/>
              <a:t>BAPA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AB0B99-474D-E187-0431-684AF6435620}"/>
                  </a:ext>
                </a:extLst>
              </p:cNvPr>
              <p:cNvSpPr>
                <a:spLocks noGrp="1"/>
              </p:cNvSpPr>
              <p:nvPr>
                <p:ph idx="1"/>
              </p:nvPr>
            </p:nvSpPr>
            <p:spPr/>
            <p:txBody>
              <a:bodyPr/>
              <a:lstStyle/>
              <a:p>
                <a:r>
                  <a:rPr lang="en-US" dirty="0"/>
                  <a:t>Regions that matter.</a:t>
                </a:r>
              </a:p>
              <a:p>
                <a:pPr lvl="1"/>
                <a:r>
                  <a:rPr lang="en-US" dirty="0"/>
                  <a:t>Do we really have to consider all regions over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oMath>
                </a14:m>
                <a:endParaRPr lang="en-US" b="0" dirty="0"/>
              </a:p>
              <a:p>
                <a:pPr lvl="1"/>
                <a:r>
                  <a:rPr lang="en-US" b="0" dirty="0"/>
                  <a:t>Disjoint regions on demand:</a:t>
                </a:r>
              </a:p>
              <a:p>
                <a:pPr lvl="1"/>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b="0" dirty="0"/>
              </a:p>
              <a:p>
                <a:pPr lvl="1"/>
                <a:r>
                  <a:rPr lang="en-US" b="0" dirty="0"/>
                  <a: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endParaRPr lang="en-US" dirty="0"/>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3AB0B99-474D-E187-0431-684AF643562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848363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FC8F-9DF4-2563-DFAF-DA62FE227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1A837-997B-6BFD-D9CC-AF322F31929B}"/>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FD3343F6-9B39-7951-1B61-4AA60AC22E5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9438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32" t="11250" r="19799" b="6613"/>
          <a:stretch/>
        </p:blipFill>
        <p:spPr bwMode="auto">
          <a:xfrm>
            <a:off x="3929043" y="1447800"/>
            <a:ext cx="6738957" cy="536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Background Reading: SMT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7400" y="1600202"/>
            <a:ext cx="2819400" cy="3652405"/>
          </a:xfrm>
        </p:spPr>
      </p:pic>
      <p:sp>
        <p:nvSpPr>
          <p:cNvPr id="5" name="TextBox 4"/>
          <p:cNvSpPr txBox="1"/>
          <p:nvPr/>
        </p:nvSpPr>
        <p:spPr>
          <a:xfrm>
            <a:off x="1981201" y="5580364"/>
            <a:ext cx="1739259" cy="369332"/>
          </a:xfrm>
          <a:prstGeom prst="rect">
            <a:avLst/>
          </a:prstGeom>
          <a:noFill/>
        </p:spPr>
        <p:txBody>
          <a:bodyPr wrap="none" rtlCol="0">
            <a:spAutoFit/>
          </a:bodyPr>
          <a:lstStyle/>
          <a:p>
            <a:r>
              <a:rPr lang="en-US" dirty="0">
                <a:solidFill>
                  <a:schemeClr val="bg1">
                    <a:lumMod val="50000"/>
                  </a:schemeClr>
                </a:solidFill>
              </a:rPr>
              <a:t>September 2011</a:t>
            </a:r>
          </a:p>
        </p:txBody>
      </p:sp>
    </p:spTree>
    <p:extLst>
      <p:ext uri="{BB962C8B-B14F-4D97-AF65-F5344CB8AC3E}">
        <p14:creationId xmlns:p14="http://schemas.microsoft.com/office/powerpoint/2010/main" val="1756563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4A87-9BE0-0EE6-11A7-C554C8E7C0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E65D5A-891F-9344-60DD-540BAE966B09}"/>
              </a:ext>
            </a:extLst>
          </p:cNvPr>
          <p:cNvSpPr>
            <a:spLocks noGrp="1"/>
          </p:cNvSpPr>
          <p:nvPr>
            <p:ph type="ctrTitle"/>
          </p:nvPr>
        </p:nvSpPr>
        <p:spPr/>
        <p:txBody>
          <a:bodyPr/>
          <a:lstStyle/>
          <a:p>
            <a:r>
              <a:rPr lang="en-US"/>
              <a:t>Low-level interfacing </a:t>
            </a:r>
            <a:r>
              <a:rPr lang="en-US" dirty="0"/>
              <a:t>with Z3</a:t>
            </a:r>
          </a:p>
        </p:txBody>
      </p:sp>
      <p:sp>
        <p:nvSpPr>
          <p:cNvPr id="5" name="Subtitle 4">
            <a:extLst>
              <a:ext uri="{FF2B5EF4-FFF2-40B4-BE49-F238E27FC236}">
                <a16:creationId xmlns:a16="http://schemas.microsoft.com/office/drawing/2014/main" id="{14B33625-1862-8393-B9F8-795C0B395B13}"/>
              </a:ext>
            </a:extLst>
          </p:cNvPr>
          <p:cNvSpPr>
            <a:spLocks noGrp="1"/>
          </p:cNvSpPr>
          <p:nvPr>
            <p:ph type="subTitle" idx="1"/>
          </p:nvPr>
        </p:nvSpPr>
        <p:spPr/>
        <p:txBody>
          <a:bodyPr/>
          <a:lstStyle/>
          <a:p>
            <a:r>
              <a:rPr lang="en-US" dirty="0"/>
              <a:t>Some anecdotal experiences</a:t>
            </a:r>
          </a:p>
          <a:p>
            <a:r>
              <a:rPr lang="en-US" dirty="0"/>
              <a:t>SMT is automatic, crunches on low level constraints, </a:t>
            </a:r>
          </a:p>
          <a:p>
            <a:r>
              <a:rPr lang="en-US" dirty="0"/>
              <a:t>but debugging and transparency remains </a:t>
            </a:r>
            <a:r>
              <a:rPr lang="en-US" i="1" dirty="0"/>
              <a:t>really </a:t>
            </a:r>
            <a:r>
              <a:rPr lang="en-US" dirty="0"/>
              <a:t>hard</a:t>
            </a:r>
          </a:p>
        </p:txBody>
      </p:sp>
    </p:spTree>
    <p:extLst>
      <p:ext uri="{BB962C8B-B14F-4D97-AF65-F5344CB8AC3E}">
        <p14:creationId xmlns:p14="http://schemas.microsoft.com/office/powerpoint/2010/main" val="24485788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0EC65-3212-7350-4235-F701AB990C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96DBE-9976-3782-4D1C-22B744E818F5}"/>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D272A579-12FC-A830-F45F-BFDF988DAC5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7E759220-4796-46F5-8608-259DDECE7F7C}"/>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2E20F9A7-A8F6-6D75-7487-24AAE01580F7}"/>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A125A785-EF8D-9ACE-B14D-CA79EFFB543B}"/>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12202722-A5C6-24F4-315F-38C5FE1B3D2F}"/>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415663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D97A5-421A-D28E-A983-B88E5E41D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95224-86E0-FB55-FD35-DBA50F5222B0}"/>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183F6F0F-E97A-D623-5B3C-A126BCC28C77}"/>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31B83EA6-1F30-C824-64F4-5E2603B91007}"/>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1845604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1D04E-DD22-14ED-7BB5-327AAEDAB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B51213-F95F-5888-A4C9-5E36CC0DAE11}"/>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F223DFA9-597E-C718-F4C1-9EAC2494929A}"/>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CE188F00-02C2-9615-FEAD-DC906B0FCF70}"/>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29CDACDA-0AF8-2FCA-DDA2-7F86D56A9FB8}"/>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114262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0E438-ED88-D54E-E5EF-7BCF75F3B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2BF05-B96C-5778-E51D-51CAC5FAA94B}"/>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AE01B069-030B-A043-97DA-B2BA08D2B5E2}"/>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8EA82A5C-789A-8DCF-F1AE-7C45A2DF6700}"/>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1E4685D1-EE38-2A5C-C4F1-C9AACEF647A6}"/>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992244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F1EC2-EDBB-5150-108C-A3A895922B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CFA1D-94EF-6F37-8338-0CB17606C377}"/>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EF80A00D-92E3-1594-852F-00EB83636B35}"/>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CB7B692-375C-6FE5-9ABC-FD9CD538606F}"/>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4F2C5B5F-B980-50D2-62C9-E234EAC004B6}"/>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1251033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A33E3-4F33-A07F-BC4B-F21A3E0CB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AD21D-424C-3EE1-3930-EB6D5CDD891F}"/>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EBCA6480-4E12-F6FB-4F4C-2EF916122F68}"/>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D1D619E2-2C70-58DE-2B4E-734894C4A4B8}"/>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AF145D93-8EE1-0B25-2D74-C2428AC270A1}"/>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23EBE8CB-289D-CB06-554E-B7401B975BA9}"/>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8BFB39B4-5E6B-98C3-3A88-30DAF500FF2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E55CB69-8E5F-844C-5337-2884E5E42E08}"/>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4223E2-445A-1FB5-C4E2-11702DCC21DD}"/>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6BE0C4ED-4EC5-CC37-B7E3-1500E79677F1}"/>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7F6FCE29-3EE6-6AB1-FB6B-AABFAF22D90B}"/>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0E0E60F-637A-5D10-A56A-E97BC99EA71E}"/>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D416DB91-61A4-2705-D322-3DF95FC07505}"/>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AD3BEFFE-8F74-30BB-EB8F-2C87030DB00D}"/>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7056E028-F5A5-AB4A-4420-A9AC7A5B5746}"/>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04E9F9C6-3E30-CB09-7AA2-F3E0F1092196}"/>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A941520-3D81-4803-50B5-BC20DF97552B}"/>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EF8DE26-7909-19EF-5732-5F745A7EE078}"/>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7963E3B-06D8-B946-05E6-6F4628823084}"/>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1E62F93E-4BFE-3E95-F856-C89729EFFC77}"/>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AD747E34-C2C6-215D-A84A-A4AA14DD10F4}"/>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2001FD9-762B-F0F6-F48A-D993EF646A8D}"/>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852294C7-9085-DDB6-0B43-E720086E9DD6}"/>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3562828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C767E-D638-0390-CCE5-629104001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85056-E6DB-FEBB-50E2-F453E7564BE9}"/>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5362A0-6793-0B4B-4744-54713A6B42FE}"/>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03F947E-EF91-CCA4-DC72-C3360D7D9543}"/>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1D94976-06CE-8AC1-C34D-B7F9989B0F9A}"/>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DED3A86B-07FB-1F99-E764-D2F88142D407}"/>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B67DED62-360F-1BE1-B56B-BFAF09FF9F66}"/>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96998930-08EA-62D3-A62C-5DCB4072076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99F3CE20-C8E9-F5EE-5059-1E4B4006578C}"/>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3130859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B1C09-E242-FA25-F96B-79216AC0470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BBDB3F-BC42-21A2-B44E-9AD061020EB2}"/>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F41449C8-B5E6-E56F-BABE-B814CBFA9CA6}"/>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896A5F01-32B5-3057-2DFB-B08F78708EF2}"/>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1201BCD1-80FF-1162-265D-A3C7E7B408BB}"/>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081729-0FFA-D9DF-0315-2A245B66037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8B40D3-541A-A407-264F-CD5C09160DE0}"/>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D8DC426B-C411-7DD5-8CC0-4725D188A41D}"/>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53AB2EA-CA49-2ED6-79B6-F37314B59D73}"/>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BD27D25-5BF9-B7F9-5982-5610BE1FA93F}"/>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C2C311DC-FFD4-854C-0C9F-D4C8ECBE8C6D}"/>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2C4D49B-AD1A-F036-BE0D-14D70963EE1C}"/>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40AB30C-ABA4-6C9A-1485-4CECEF2A1C01}"/>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3600D1A-2526-581D-9ECE-9B40574E9F30}"/>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FE95BCB-95D4-2A73-6574-9815090A5478}"/>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6C7F8FE9-30EF-D5F6-0541-C515926A898C}"/>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8B248E5B-E7EB-57D9-780D-772E02D2A8D7}"/>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24494551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ED5F8-526A-F8EB-FEE0-7CED10710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D0D42-CE13-04DB-A87E-30BFE6983B73}"/>
              </a:ext>
            </a:extLst>
          </p:cNvPr>
          <p:cNvSpPr>
            <a:spLocks noGrp="1"/>
          </p:cNvSpPr>
          <p:nvPr>
            <p:ph type="title"/>
          </p:nvPr>
        </p:nvSpPr>
        <p:spPr>
          <a:xfrm>
            <a:off x="245433" y="115963"/>
            <a:ext cx="6037938" cy="1326338"/>
          </a:xfrm>
        </p:spPr>
        <p:txBody>
          <a:bodyPr>
            <a:normAutofit/>
          </a:bodyPr>
          <a:lstStyle/>
          <a:p>
            <a:r>
              <a:rPr lang="en-US" dirty="0"/>
              <a:t>Custom Theories </a:t>
            </a:r>
          </a:p>
        </p:txBody>
      </p:sp>
      <p:pic>
        <p:nvPicPr>
          <p:cNvPr id="5" name="Content Placeholder 4" descr="Diagram&#10;&#10;Description automatically generated">
            <a:extLst>
              <a:ext uri="{FF2B5EF4-FFF2-40B4-BE49-F238E27FC236}">
                <a16:creationId xmlns:a16="http://schemas.microsoft.com/office/drawing/2014/main" id="{3BD45180-F69A-6236-E0D3-F55DF0899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443597B4-1E7F-FFC4-917C-D207F7E55CA5}"/>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156969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in a nutshell</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0184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FF6A1-8E71-9CF9-7E8B-EF00CCDAD0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0BA65-982E-FDD4-7A76-E73E761616C8}"/>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CEFC6D-55D2-08C2-4D4D-FCDBB35AFD59}"/>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F12D8A63-F985-6B83-7518-3F33AB4008C7}"/>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D483FE-AC08-44E4-942B-6786C148448F}"/>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E62809E-5F8E-9AE4-8BF8-709DE93A7A50}"/>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7DF150-FD8B-3BCC-D1A9-FC752BABEE32}"/>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6D1ABF5A-01E8-631A-124B-6B97F9899B40}"/>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1C87A21C-AEB4-1A76-CDA7-59EAB79C6118}"/>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DECC89-FE7F-15F3-D9EE-5CC2E651B5A8}"/>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C192EA23-E877-FB08-95A3-CEF900062D3B}"/>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BCED798-EA20-B40D-AB59-2D77696C5EAB}"/>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6015231-8166-F99C-6149-AE10A7EA11C6}"/>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8D63086-88D7-78E5-B093-CF5BDDCC8DC2}"/>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EE2853-9BD0-5141-FB69-A1FD3B7B36CE}"/>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B3F2AC1-805D-F975-FC7A-85B4CE1ADE78}"/>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299BFD6F-3489-74DD-60C1-F7CF7CBF7ECA}"/>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4F90F837-2D2D-5F55-C9EC-AA38552AAC0D}"/>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63BC4E-5975-30E0-2207-A7D80DA40753}"/>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57273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0C73B-6C84-83EE-E323-E6437C2EC6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F171B-DB8D-A942-8F65-78E273F21B7F}"/>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7482BB76-C6C2-363B-4AD9-5AEA5D9BF90E}"/>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C4C57-D774-8FD6-5360-0888B23C8D74}"/>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58CE0-4DB1-91CA-B6F6-0954184FFBF6}"/>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B9F2B8-CDB3-03E5-7106-03F75405E881}"/>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36B9D7B-A90C-DB0F-A94C-0CC7FF511E12}"/>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05A62E7E-1397-35F3-E3F7-8EC1AEC37956}"/>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ECFE236D-7DCA-50FC-05E0-99ADD7D1052E}"/>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5278648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29CC-F625-DE2F-2B1D-B036FD449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B6D22-D3EC-B74E-F456-64EE88AA735A}"/>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A3DCC9C1-2AA2-F902-C257-43029E936204}"/>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90035F66-CA2F-99AD-7DF8-680AD1C167F7}"/>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D0792728-2B51-AD39-AFA4-6E7D7330272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19401809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1341-CE28-7ED6-84FA-501F21A09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6B27A-0928-7510-CEE7-437843186945}"/>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7E1E312E-74DD-4E85-C4C1-12ABB5DC6C01}"/>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E85A512C-05A8-78E9-D255-F0C6E72FCE51}"/>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711085F0-A1D2-5F7A-B359-49B16DBDCBF4}"/>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8D940306-5732-DCC1-67B4-B0DA0D8FA3F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5F04B6F0-A952-42B9-E01D-0593BC9E46DE}"/>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E2B2DCE-121C-6CF5-7C74-64E690762849}"/>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4216415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5714" y="457201"/>
            <a:ext cx="8229600" cy="1143000"/>
          </a:xfrm>
        </p:spPr>
        <p:txBody>
          <a:bodyPr/>
          <a:lstStyle/>
          <a:p>
            <a:r>
              <a:rPr lang="en-US" dirty="0"/>
              <a:t>SAT in a nutshell</a:t>
            </a:r>
          </a:p>
        </p:txBody>
      </p:sp>
      <p:sp>
        <p:nvSpPr>
          <p:cNvPr id="3" name="Content Placeholder 2"/>
          <p:cNvSpPr>
            <a:spLocks noGrp="1"/>
          </p:cNvSpPr>
          <p:nvPr>
            <p:ph idx="1"/>
          </p:nvPr>
        </p:nvSpPr>
        <p:spPr>
          <a:xfrm>
            <a:off x="2021114" y="3276600"/>
            <a:ext cx="8229600" cy="762000"/>
          </a:xfrm>
        </p:spPr>
        <p:txBody>
          <a:bodyPr/>
          <a:lstStyle/>
          <a:p>
            <a:pPr marL="0" indent="0">
              <a:buNone/>
            </a:pPr>
            <a:r>
              <a:rPr lang="en-US" dirty="0">
                <a:hlinkClick r:id="rId2" action="ppaction://hlinkfile"/>
              </a:rPr>
              <a:t>(Tie </a:t>
            </a:r>
            <a:r>
              <a:rPr lang="en-US" dirty="0">
                <a:cs typeface="Calibri" pitchFamily="34" charset="0"/>
                <a:sym typeface="Symbol"/>
                <a:hlinkClick r:id="rId2" action="ppaction://hlinkfile"/>
              </a:rPr>
              <a:t></a:t>
            </a:r>
            <a:r>
              <a:rPr lang="en-US" dirty="0">
                <a:hlinkClick r:id="rId2" action="ppaction://hlinkfile"/>
              </a:rPr>
              <a:t> Shirt) </a:t>
            </a:r>
            <a:r>
              <a:rPr lang="en-US" dirty="0">
                <a:cs typeface="Calibri" pitchFamily="34" charset="0"/>
                <a:sym typeface="Symbol"/>
                <a:hlinkClick r:id="rId2" action="ppaction://hlinkfile"/>
              </a:rPr>
              <a:t> </a:t>
            </a:r>
            <a:r>
              <a:rPr lang="en-US" dirty="0">
                <a:hlinkClick r:id="rId2" action="ppaction://hlinkfile"/>
              </a:rPr>
              <a:t>(</a:t>
            </a:r>
            <a:r>
              <a:rPr lang="en-US" dirty="0">
                <a:sym typeface="Symbol"/>
                <a:hlinkClick r:id="rId2" action="ppaction://hlinkfile"/>
              </a:rPr>
              <a:t></a:t>
            </a:r>
            <a:r>
              <a:rPr lang="en-US" dirty="0">
                <a:hlinkClick r:id="rId2" action="ppaction://hlinkfile"/>
              </a:rPr>
              <a:t>Tie </a:t>
            </a:r>
            <a:r>
              <a:rPr lang="en-US" dirty="0">
                <a:cs typeface="Calibri" pitchFamily="34" charset="0"/>
                <a:sym typeface="Symbol"/>
                <a:hlinkClick r:id="rId2" action="ppaction://hlinkfile"/>
              </a:rPr>
              <a:t></a:t>
            </a:r>
            <a:r>
              <a:rPr lang="en-US" dirty="0">
                <a:hlinkClick r:id="rId2" action="ppaction://hlinkfile"/>
              </a:rPr>
              <a:t> </a:t>
            </a:r>
            <a:r>
              <a:rPr lang="en-US" dirty="0">
                <a:sym typeface="Symbol"/>
                <a:hlinkClick r:id="rId2" action="ppaction://hlinkfile"/>
              </a:rPr>
              <a:t></a:t>
            </a:r>
            <a:r>
              <a:rPr lang="en-US" dirty="0">
                <a:hlinkClick r:id="rId2" action="ppaction://hlinkfile"/>
              </a:rPr>
              <a:t>Shirt) </a:t>
            </a:r>
            <a:r>
              <a:rPr lang="en-US" dirty="0">
                <a:cs typeface="Calibri" pitchFamily="34" charset="0"/>
                <a:sym typeface="Symbol"/>
                <a:hlinkClick r:id="rId2" action="ppaction://hlinkfile"/>
              </a:rPr>
              <a:t></a:t>
            </a:r>
            <a:r>
              <a:rPr lang="en-US" dirty="0">
                <a:hlinkClick r:id="rId2" action="ppaction://hlinkfile"/>
              </a:rPr>
              <a:t> (</a:t>
            </a:r>
            <a:r>
              <a:rPr lang="en-US" dirty="0">
                <a:sym typeface="Symbol"/>
                <a:hlinkClick r:id="rId2" action="ppaction://hlinkfile"/>
              </a:rPr>
              <a:t></a:t>
            </a:r>
            <a:r>
              <a:rPr lang="en-US" dirty="0">
                <a:hlinkClick r:id="rId2" action="ppaction://hlinkfile"/>
              </a:rPr>
              <a:t>Tie </a:t>
            </a:r>
            <a:r>
              <a:rPr lang="en-US" dirty="0">
                <a:cs typeface="Calibri" pitchFamily="34" charset="0"/>
                <a:sym typeface="Symbol"/>
                <a:hlinkClick r:id="rId2" action="ppaction://hlinkfile"/>
              </a:rPr>
              <a:t></a:t>
            </a:r>
            <a:r>
              <a:rPr lang="en-US" dirty="0">
                <a:hlinkClick r:id="rId2" action="ppaction://hlinkfile"/>
              </a:rPr>
              <a:t> Shirt)</a:t>
            </a:r>
          </a:p>
        </p:txBody>
      </p:sp>
    </p:spTree>
    <p:extLst>
      <p:ext uri="{BB962C8B-B14F-4D97-AF65-F5344CB8AC3E}">
        <p14:creationId xmlns:p14="http://schemas.microsoft.com/office/powerpoint/2010/main" val="11279566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3.xml><?xml version="1.0" encoding="utf-8"?>
<p:tagLst xmlns:a="http://schemas.openxmlformats.org/drawingml/2006/main" xmlns:r="http://schemas.openxmlformats.org/officeDocument/2006/relationships" xmlns:p="http://schemas.openxmlformats.org/presentationml/2006/main">
  <p:tag name="TIMING" val="|37.1|35.3|28.5|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9619</TotalTime>
  <Words>4115</Words>
  <Application>Microsoft Office PowerPoint</Application>
  <PresentationFormat>Widescreen</PresentationFormat>
  <Paragraphs>719</Paragraphs>
  <Slides>83</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83</vt:i4>
      </vt:variant>
    </vt:vector>
  </HeadingPairs>
  <TitlesOfParts>
    <vt:vector size="94" baseType="lpstr">
      <vt:lpstr>Arial</vt:lpstr>
      <vt:lpstr>Calibri</vt:lpstr>
      <vt:lpstr>Calibri Light</vt:lpstr>
      <vt:lpstr>Cambria</vt:lpstr>
      <vt:lpstr>Cambria Math</vt:lpstr>
      <vt:lpstr>Consolas</vt:lpstr>
      <vt:lpstr>Segoe</vt:lpstr>
      <vt:lpstr>Segoe UI</vt:lpstr>
      <vt:lpstr>Segoe UI Semibold</vt:lpstr>
      <vt:lpstr>Symbol</vt:lpstr>
      <vt:lpstr>Office Theme</vt:lpstr>
      <vt:lpstr>Introducing SMT/Z3</vt:lpstr>
      <vt:lpstr>Why SMT?</vt:lpstr>
      <vt:lpstr>Material</vt:lpstr>
      <vt:lpstr>        on GitHub</vt:lpstr>
      <vt:lpstr>PowerPoint Presentation</vt:lpstr>
      <vt:lpstr>PowerPoint Presentation</vt:lpstr>
      <vt:lpstr>Background Reading: SMT</vt:lpstr>
      <vt:lpstr>SAT in a nutshell</vt:lpstr>
      <vt:lpstr>SAT in a nutshell</vt:lpstr>
      <vt:lpstr>SMT in a nutshell </vt:lpstr>
      <vt:lpstr>PowerPoint Presentation</vt:lpstr>
      <vt:lpstr>PowerPoint Presentation</vt:lpstr>
      <vt:lpstr>SMT Solving in a nutshell </vt:lpstr>
      <vt:lpstr>Job Shop Scheduling</vt:lpstr>
      <vt:lpstr>PowerPoint Presentation</vt:lpstr>
      <vt:lpstr>PowerPoint Presentation</vt:lpstr>
      <vt:lpstr>Job Shop Scheduling</vt:lpstr>
      <vt:lpstr>Job Shop Scheduling</vt:lpstr>
      <vt:lpstr>Big-picture Interfacing with Z3</vt:lpstr>
      <vt:lpstr>PowerPoint Presentation</vt:lpstr>
      <vt:lpstr>PowerPoint Presentation</vt:lpstr>
      <vt:lpstr>Encoding – A case study</vt:lpstr>
      <vt:lpstr>PowerPoint Presentation</vt:lpstr>
      <vt:lpstr>PowerPoint Presentation</vt:lpstr>
      <vt:lpstr>SMT Solving Fundamentals</vt:lpstr>
      <vt:lpstr>PowerPoint Presentation</vt:lpstr>
      <vt:lpstr>CDCL(T)</vt:lpstr>
      <vt:lpstr>Elements of Solving</vt:lpstr>
      <vt:lpstr>Search Engines</vt:lpstr>
      <vt:lpstr>        overview</vt:lpstr>
      <vt:lpstr>CDCL(T)</vt:lpstr>
      <vt:lpstr>CDCL(T) – Main State Variables</vt:lpstr>
      <vt:lpstr>CDCL(T) – Dual Model/Proof search </vt:lpstr>
      <vt:lpstr>CDCL(T) as inference rules</vt:lpstr>
      <vt:lpstr>CDCL(T) – SAT vs SMT</vt:lpstr>
      <vt:lpstr>CDCL – CaDiCaL loop</vt:lpstr>
      <vt:lpstr>CDCL(T) </vt:lpstr>
      <vt:lpstr>Core Decision Procedures</vt:lpstr>
      <vt:lpstr>        overview</vt:lpstr>
      <vt:lpstr>Classification</vt:lpstr>
      <vt:lpstr>EUF</vt:lpstr>
      <vt:lpstr>PowerPoint Presentation</vt:lpstr>
      <vt:lpstr>EUF – union-find w. path compression, siblings</vt:lpstr>
      <vt:lpstr>EUF - merge</vt:lpstr>
      <vt:lpstr>EUF - Justifications</vt:lpstr>
      <vt:lpstr>Arrays – reduced to EUF</vt:lpstr>
      <vt:lpstr>Arrays – reduced to EUF</vt:lpstr>
      <vt:lpstr>A Solver for Unicode Characters</vt:lpstr>
      <vt:lpstr>A Solver for ⟨U, ≤,=:U×U→Bool⟩   |U|=196608</vt:lpstr>
      <vt:lpstr>A Solver for ⟨U, ≤,=:U×U→Bool⟩   |U|=196608</vt:lpstr>
      <vt:lpstr>A Solver for ⟨U, ≤,=:U×U→Bool⟩   |U|=196608</vt:lpstr>
      <vt:lpstr>A Solver for ⟨U, ≤,=:U×U→Bool⟩   |U|=196608</vt:lpstr>
      <vt:lpstr>Custom Theories</vt:lpstr>
      <vt:lpstr>Extra material</vt:lpstr>
      <vt:lpstr>Finite Sets</vt:lpstr>
      <vt:lpstr>Core functionality</vt:lpstr>
      <vt:lpstr>Representation</vt:lpstr>
      <vt:lpstr>Theory Axioms</vt:lpstr>
      <vt:lpstr>Minimality</vt:lpstr>
      <vt:lpstr>Use Built-in functions for existential axioms</vt:lpstr>
      <vt:lpstr>Theory Axiom Saturation – for Base</vt:lpstr>
      <vt:lpstr>Model Construction and Saturation</vt:lpstr>
      <vt:lpstr>Frugal Axiom Saturation</vt:lpstr>
      <vt:lpstr>Hidden Axiom Saturation</vt:lpstr>
      <vt:lpstr>Consistent Interpretations for Ranges</vt:lpstr>
      <vt:lpstr>Boolean Algebras</vt:lpstr>
      <vt:lpstr>BAPA – Boolean Algebra Presburger Arithmetic</vt:lpstr>
      <vt:lpstr>BAPA</vt:lpstr>
      <vt:lpstr>Solver Internals</vt:lpstr>
      <vt:lpstr>Low-level interfacing with Z3</vt:lpstr>
      <vt:lpstr>Encoding – generic rules</vt:lpstr>
      <vt:lpstr>Encoding – The power of SAT solvers (?)</vt:lpstr>
      <vt:lpstr>Encoding – CDCL(EUF) </vt:lpstr>
      <vt:lpstr>Controlling Search</vt:lpstr>
      <vt:lpstr>Terms and Formulas</vt:lpstr>
      <vt:lpstr>Assertion Internals</vt:lpstr>
      <vt:lpstr>From Assertions to Solver State</vt:lpstr>
      <vt:lpstr>Core ↔ Solver interface</vt:lpstr>
      <vt:lpstr>Custom Theories </vt:lpstr>
      <vt:lpstr>Model-based Theory Combination</vt:lpstr>
      <vt:lpstr>Relevancy Filtering</vt:lpstr>
      <vt:lpstr>Ackermann reductions</vt:lpstr>
      <vt:lpstr>Iterative Deepening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339</cp:revision>
  <dcterms:created xsi:type="dcterms:W3CDTF">2020-08-26T00:59:18Z</dcterms:created>
  <dcterms:modified xsi:type="dcterms:W3CDTF">2025-11-06T16:32:20Z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